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321" r:id="rId2"/>
    <p:sldId id="256" r:id="rId3"/>
    <p:sldId id="322" r:id="rId4"/>
    <p:sldId id="258" r:id="rId5"/>
    <p:sldId id="325" r:id="rId6"/>
    <p:sldId id="299" r:id="rId7"/>
    <p:sldId id="324" r:id="rId8"/>
    <p:sldId id="300" r:id="rId9"/>
    <p:sldId id="283" r:id="rId10"/>
    <p:sldId id="301" r:id="rId11"/>
    <p:sldId id="302" r:id="rId12"/>
    <p:sldId id="326" r:id="rId13"/>
    <p:sldId id="287" r:id="rId14"/>
    <p:sldId id="340" r:id="rId15"/>
    <p:sldId id="341" r:id="rId16"/>
    <p:sldId id="348" r:id="rId17"/>
    <p:sldId id="347" r:id="rId18"/>
    <p:sldId id="344" r:id="rId19"/>
    <p:sldId id="345" r:id="rId20"/>
    <p:sldId id="351" r:id="rId21"/>
    <p:sldId id="353" r:id="rId22"/>
    <p:sldId id="263" r:id="rId23"/>
    <p:sldId id="354" r:id="rId24"/>
    <p:sldId id="350" r:id="rId25"/>
    <p:sldId id="349" r:id="rId26"/>
    <p:sldId id="295" r:id="rId27"/>
    <p:sldId id="266" r:id="rId28"/>
    <p:sldId id="259"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AB3F"/>
    <a:srgbClr val="17285D"/>
    <a:srgbClr val="13204B"/>
    <a:srgbClr val="4F81BD"/>
    <a:srgbClr val="87A0BD"/>
    <a:srgbClr val="9CB844"/>
    <a:srgbClr val="B0C97C"/>
    <a:srgbClr val="71BED2"/>
    <a:srgbClr val="749CCB"/>
    <a:srgbClr val="86D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64AD0A-7405-BDAE-7C48-00013FA9AFAF}" v="513" dt="2024-02-09T11:13:52.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8" autoAdjust="0"/>
    <p:restoredTop sz="94694" autoAdjust="0"/>
  </p:normalViewPr>
  <p:slideViewPr>
    <p:cSldViewPr snapToGrid="0">
      <p:cViewPr varScale="1">
        <p:scale>
          <a:sx n="102" d="100"/>
          <a:sy n="102" d="100"/>
        </p:scale>
        <p:origin x="376" y="48"/>
      </p:cViewPr>
      <p:guideLst/>
    </p:cSldViewPr>
  </p:slideViewPr>
  <p:notesTextViewPr>
    <p:cViewPr>
      <p:scale>
        <a:sx n="1" d="1"/>
        <a:sy n="1" d="1"/>
      </p:scale>
      <p:origin x="0" y="0"/>
    </p:cViewPr>
  </p:notesTextViewPr>
  <p:notesViewPr>
    <p:cSldViewPr snapToGrid="0">
      <p:cViewPr varScale="1">
        <p:scale>
          <a:sx n="64" d="100"/>
          <a:sy n="64" d="100"/>
        </p:scale>
        <p:origin x="2263"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Murphy" userId="S::jmurphy@stocktonusd.net::ac03455b-4f1b-47f5-ae82-c3c5fad79c62" providerId="AD" clId="Web-{0664AD0A-7405-BDAE-7C48-00013FA9AFAF}"/>
    <pc:docChg chg="addSld delSld modSld sldOrd">
      <pc:chgData name="Jason Murphy" userId="S::jmurphy@stocktonusd.net::ac03455b-4f1b-47f5-ae82-c3c5fad79c62" providerId="AD" clId="Web-{0664AD0A-7405-BDAE-7C48-00013FA9AFAF}" dt="2024-02-09T11:13:52.430" v="400"/>
      <pc:docMkLst>
        <pc:docMk/>
      </pc:docMkLst>
      <pc:sldChg chg="add mod modShow">
        <pc:chgData name="Jason Murphy" userId="S::jmurphy@stocktonusd.net::ac03455b-4f1b-47f5-ae82-c3c5fad79c62" providerId="AD" clId="Web-{0664AD0A-7405-BDAE-7C48-00013FA9AFAF}" dt="2024-02-09T11:13:49.101" v="399"/>
        <pc:sldMkLst>
          <pc:docMk/>
          <pc:sldMk cId="1128453179" sldId="263"/>
        </pc:sldMkLst>
      </pc:sldChg>
      <pc:sldChg chg="modSp ord">
        <pc:chgData name="Jason Murphy" userId="S::jmurphy@stocktonusd.net::ac03455b-4f1b-47f5-ae82-c3c5fad79c62" providerId="AD" clId="Web-{0664AD0A-7405-BDAE-7C48-00013FA9AFAF}" dt="2024-02-09T10:50:03.620" v="168" actId="14100"/>
        <pc:sldMkLst>
          <pc:docMk/>
          <pc:sldMk cId="1674017881" sldId="289"/>
        </pc:sldMkLst>
        <pc:spChg chg="mod">
          <ac:chgData name="Jason Murphy" userId="S::jmurphy@stocktonusd.net::ac03455b-4f1b-47f5-ae82-c3c5fad79c62" providerId="AD" clId="Web-{0664AD0A-7405-BDAE-7C48-00013FA9AFAF}" dt="2024-02-09T10:50:03.620" v="168" actId="14100"/>
          <ac:spMkLst>
            <pc:docMk/>
            <pc:sldMk cId="1674017881" sldId="289"/>
            <ac:spMk id="2" creationId="{6FA79BFC-A898-489F-B7C6-648D055FA309}"/>
          </ac:spMkLst>
        </pc:spChg>
      </pc:sldChg>
      <pc:sldChg chg="addSp delSp modSp new mod ord modClrScheme modShow chgLayout">
        <pc:chgData name="Jason Murphy" userId="S::jmurphy@stocktonusd.net::ac03455b-4f1b-47f5-ae82-c3c5fad79c62" providerId="AD" clId="Web-{0664AD0A-7405-BDAE-7C48-00013FA9AFAF}" dt="2024-02-09T10:51:03.721" v="175"/>
        <pc:sldMkLst>
          <pc:docMk/>
          <pc:sldMk cId="411524849" sldId="350"/>
        </pc:sldMkLst>
        <pc:spChg chg="mod ord">
          <ac:chgData name="Jason Murphy" userId="S::jmurphy@stocktonusd.net::ac03455b-4f1b-47f5-ae82-c3c5fad79c62" providerId="AD" clId="Web-{0664AD0A-7405-BDAE-7C48-00013FA9AFAF}" dt="2024-02-09T10:50:33.908" v="174" actId="14100"/>
          <ac:spMkLst>
            <pc:docMk/>
            <pc:sldMk cId="411524849" sldId="350"/>
            <ac:spMk id="2" creationId="{5775B4B7-5A8F-D39D-E510-7F22AC893444}"/>
          </ac:spMkLst>
        </pc:spChg>
        <pc:spChg chg="del mod ord">
          <ac:chgData name="Jason Murphy" userId="S::jmurphy@stocktonusd.net::ac03455b-4f1b-47f5-ae82-c3c5fad79c62" providerId="AD" clId="Web-{0664AD0A-7405-BDAE-7C48-00013FA9AFAF}" dt="2024-02-09T10:00:58.793" v="10"/>
          <ac:spMkLst>
            <pc:docMk/>
            <pc:sldMk cId="411524849" sldId="350"/>
            <ac:spMk id="3" creationId="{2E47877D-0835-997E-C5A0-A2992D53114C}"/>
          </ac:spMkLst>
        </pc:spChg>
        <pc:spChg chg="add del mod">
          <ac:chgData name="Jason Murphy" userId="S::jmurphy@stocktonusd.net::ac03455b-4f1b-47f5-ae82-c3c5fad79c62" providerId="AD" clId="Web-{0664AD0A-7405-BDAE-7C48-00013FA9AFAF}" dt="2024-02-09T10:25:35.438" v="31"/>
          <ac:spMkLst>
            <pc:docMk/>
            <pc:sldMk cId="411524849" sldId="350"/>
            <ac:spMk id="6" creationId="{C097B511-3273-983B-F078-AE0469128531}"/>
          </ac:spMkLst>
        </pc:spChg>
        <pc:spChg chg="add del">
          <ac:chgData name="Jason Murphy" userId="S::jmurphy@stocktonusd.net::ac03455b-4f1b-47f5-ae82-c3c5fad79c62" providerId="AD" clId="Web-{0664AD0A-7405-BDAE-7C48-00013FA9AFAF}" dt="2024-02-09T10:45:29.781" v="145"/>
          <ac:spMkLst>
            <pc:docMk/>
            <pc:sldMk cId="411524849" sldId="350"/>
            <ac:spMk id="9" creationId="{5000A077-3A6F-F3D4-EDC3-EB039EC1B290}"/>
          </ac:spMkLst>
        </pc:spChg>
        <pc:spChg chg="add mod">
          <ac:chgData name="Jason Murphy" userId="S::jmurphy@stocktonusd.net::ac03455b-4f1b-47f5-ae82-c3c5fad79c62" providerId="AD" clId="Web-{0664AD0A-7405-BDAE-7C48-00013FA9AFAF}" dt="2024-02-09T10:47:55.957" v="156" actId="20577"/>
          <ac:spMkLst>
            <pc:docMk/>
            <pc:sldMk cId="411524849" sldId="350"/>
            <ac:spMk id="10" creationId="{57224A80-23ED-7377-E6FD-2D6B2A345371}"/>
          </ac:spMkLst>
        </pc:spChg>
        <pc:spChg chg="add mod">
          <ac:chgData name="Jason Murphy" userId="S::jmurphy@stocktonusd.net::ac03455b-4f1b-47f5-ae82-c3c5fad79c62" providerId="AD" clId="Web-{0664AD0A-7405-BDAE-7C48-00013FA9AFAF}" dt="2024-02-09T10:48:40.865" v="158" actId="1076"/>
          <ac:spMkLst>
            <pc:docMk/>
            <pc:sldMk cId="411524849" sldId="350"/>
            <ac:spMk id="12" creationId="{41080EFA-F283-515C-F24C-35BEE3E6D8A5}"/>
          </ac:spMkLst>
        </pc:spChg>
        <pc:picChg chg="add mod modCrop">
          <ac:chgData name="Jason Murphy" userId="S::jmurphy@stocktonusd.net::ac03455b-4f1b-47f5-ae82-c3c5fad79c62" providerId="AD" clId="Web-{0664AD0A-7405-BDAE-7C48-00013FA9AFAF}" dt="2024-02-09T10:44:12.653" v="140" actId="1076"/>
          <ac:picMkLst>
            <pc:docMk/>
            <pc:sldMk cId="411524849" sldId="350"/>
            <ac:picMk id="3" creationId="{08A73243-601C-E32E-06D7-E60569AC79D4}"/>
          </ac:picMkLst>
        </pc:picChg>
        <pc:picChg chg="add mod ord">
          <ac:chgData name="Jason Murphy" userId="S::jmurphy@stocktonusd.net::ac03455b-4f1b-47f5-ae82-c3c5fad79c62" providerId="AD" clId="Web-{0664AD0A-7405-BDAE-7C48-00013FA9AFAF}" dt="2024-02-09T10:44:17.888" v="142" actId="1076"/>
          <ac:picMkLst>
            <pc:docMk/>
            <pc:sldMk cId="411524849" sldId="350"/>
            <ac:picMk id="4" creationId="{F1E596D4-A75D-9BAB-A01C-62FC4681ECDE}"/>
          </ac:picMkLst>
        </pc:picChg>
        <pc:picChg chg="add mod">
          <ac:chgData name="Jason Murphy" userId="S::jmurphy@stocktonusd.net::ac03455b-4f1b-47f5-ae82-c3c5fad79c62" providerId="AD" clId="Web-{0664AD0A-7405-BDAE-7C48-00013FA9AFAF}" dt="2024-02-09T10:45:59.485" v="146" actId="1076"/>
          <ac:picMkLst>
            <pc:docMk/>
            <pc:sldMk cId="411524849" sldId="350"/>
            <ac:picMk id="5" creationId="{0663B8FC-F0D4-DBE0-B49C-FB01EDB7EE88}"/>
          </ac:picMkLst>
        </pc:picChg>
        <pc:picChg chg="add mod">
          <ac:chgData name="Jason Murphy" userId="S::jmurphy@stocktonusd.net::ac03455b-4f1b-47f5-ae82-c3c5fad79c62" providerId="AD" clId="Web-{0664AD0A-7405-BDAE-7C48-00013FA9AFAF}" dt="2024-02-09T10:44:22.575" v="143" actId="1076"/>
          <ac:picMkLst>
            <pc:docMk/>
            <pc:sldMk cId="411524849" sldId="350"/>
            <ac:picMk id="8" creationId="{89241346-ECFF-A90A-4EDF-84FF04BD324B}"/>
          </ac:picMkLst>
        </pc:picChg>
      </pc:sldChg>
      <pc:sldChg chg="addSp delSp modSp new mod modClrScheme modShow chgLayout">
        <pc:chgData name="Jason Murphy" userId="S::jmurphy@stocktonusd.net::ac03455b-4f1b-47f5-ae82-c3c5fad79c62" providerId="AD" clId="Web-{0664AD0A-7405-BDAE-7C48-00013FA9AFAF}" dt="2024-02-09T11:13:41.054" v="397"/>
        <pc:sldMkLst>
          <pc:docMk/>
          <pc:sldMk cId="893917481" sldId="351"/>
        </pc:sldMkLst>
        <pc:spChg chg="mod ord">
          <ac:chgData name="Jason Murphy" userId="S::jmurphy@stocktonusd.net::ac03455b-4f1b-47f5-ae82-c3c5fad79c62" providerId="AD" clId="Web-{0664AD0A-7405-BDAE-7C48-00013FA9AFAF}" dt="2024-02-09T10:53:21.898" v="197" actId="20577"/>
          <ac:spMkLst>
            <pc:docMk/>
            <pc:sldMk cId="893917481" sldId="351"/>
            <ac:spMk id="2" creationId="{38C60D28-FB32-4E7A-DB50-5336885740F5}"/>
          </ac:spMkLst>
        </pc:spChg>
        <pc:spChg chg="del mod ord">
          <ac:chgData name="Jason Murphy" userId="S::jmurphy@stocktonusd.net::ac03455b-4f1b-47f5-ae82-c3c5fad79c62" providerId="AD" clId="Web-{0664AD0A-7405-BDAE-7C48-00013FA9AFAF}" dt="2024-02-09T10:55:35.340" v="198"/>
          <ac:spMkLst>
            <pc:docMk/>
            <pc:sldMk cId="893917481" sldId="351"/>
            <ac:spMk id="3" creationId="{79B9F9FA-234E-007E-7964-F51BD4F55676}"/>
          </ac:spMkLst>
        </pc:spChg>
        <pc:picChg chg="add del mod">
          <ac:chgData name="Jason Murphy" userId="S::jmurphy@stocktonusd.net::ac03455b-4f1b-47f5-ae82-c3c5fad79c62" providerId="AD" clId="Web-{0664AD0A-7405-BDAE-7C48-00013FA9AFAF}" dt="2024-02-09T11:04:49.692" v="251" actId="14100"/>
          <ac:picMkLst>
            <pc:docMk/>
            <pc:sldMk cId="893917481" sldId="351"/>
            <ac:picMk id="4" creationId="{B40BAF5E-DB4E-DC29-ACEA-4250EEE6CFEA}"/>
          </ac:picMkLst>
        </pc:picChg>
        <pc:picChg chg="add mod ord">
          <ac:chgData name="Jason Murphy" userId="S::jmurphy@stocktonusd.net::ac03455b-4f1b-47f5-ae82-c3c5fad79c62" providerId="AD" clId="Web-{0664AD0A-7405-BDAE-7C48-00013FA9AFAF}" dt="2024-02-09T11:05:04.349" v="256" actId="1076"/>
          <ac:picMkLst>
            <pc:docMk/>
            <pc:sldMk cId="893917481" sldId="351"/>
            <ac:picMk id="5" creationId="{7A0FFE52-DC1C-C71B-A8D9-F391BF5D4DD8}"/>
          </ac:picMkLst>
        </pc:picChg>
      </pc:sldChg>
      <pc:sldChg chg="new del">
        <pc:chgData name="Jason Murphy" userId="S::jmurphy@stocktonusd.net::ac03455b-4f1b-47f5-ae82-c3c5fad79c62" providerId="AD" clId="Web-{0664AD0A-7405-BDAE-7C48-00013FA9AFAF}" dt="2024-02-09T10:58:42.175" v="217"/>
        <pc:sldMkLst>
          <pc:docMk/>
          <pc:sldMk cId="4040916219" sldId="352"/>
        </pc:sldMkLst>
      </pc:sldChg>
      <pc:sldChg chg="modSp add mod modShow">
        <pc:chgData name="Jason Murphy" userId="S::jmurphy@stocktonusd.net::ac03455b-4f1b-47f5-ae82-c3c5fad79c62" providerId="AD" clId="Web-{0664AD0A-7405-BDAE-7C48-00013FA9AFAF}" dt="2024-02-09T11:13:43.789" v="398"/>
        <pc:sldMkLst>
          <pc:docMk/>
          <pc:sldMk cId="3431261881" sldId="353"/>
        </pc:sldMkLst>
        <pc:spChg chg="mod">
          <ac:chgData name="Jason Murphy" userId="S::jmurphy@stocktonusd.net::ac03455b-4f1b-47f5-ae82-c3c5fad79c62" providerId="AD" clId="Web-{0664AD0A-7405-BDAE-7C48-00013FA9AFAF}" dt="2024-02-09T10:58:50.363" v="218" actId="1076"/>
          <ac:spMkLst>
            <pc:docMk/>
            <pc:sldMk cId="3431261881" sldId="353"/>
            <ac:spMk id="3" creationId="{56C6AB2F-AB75-7E9D-581D-0DE098F85223}"/>
          </ac:spMkLst>
        </pc:spChg>
      </pc:sldChg>
      <pc:sldChg chg="addSp delSp modSp new mod modShow">
        <pc:chgData name="Jason Murphy" userId="S::jmurphy@stocktonusd.net::ac03455b-4f1b-47f5-ae82-c3c5fad79c62" providerId="AD" clId="Web-{0664AD0A-7405-BDAE-7C48-00013FA9AFAF}" dt="2024-02-09T11:13:52.430" v="400"/>
        <pc:sldMkLst>
          <pc:docMk/>
          <pc:sldMk cId="294263277" sldId="354"/>
        </pc:sldMkLst>
        <pc:spChg chg="mod">
          <ac:chgData name="Jason Murphy" userId="S::jmurphy@stocktonusd.net::ac03455b-4f1b-47f5-ae82-c3c5fad79c62" providerId="AD" clId="Web-{0664AD0A-7405-BDAE-7C48-00013FA9AFAF}" dt="2024-02-09T11:08:48.373" v="270" actId="20577"/>
          <ac:spMkLst>
            <pc:docMk/>
            <pc:sldMk cId="294263277" sldId="354"/>
            <ac:spMk id="2" creationId="{3C5E13C9-0983-2234-830F-83DDC215592E}"/>
          </ac:spMkLst>
        </pc:spChg>
        <pc:spChg chg="del">
          <ac:chgData name="Jason Murphy" userId="S::jmurphy@stocktonusd.net::ac03455b-4f1b-47f5-ae82-c3c5fad79c62" providerId="AD" clId="Web-{0664AD0A-7405-BDAE-7C48-00013FA9AFAF}" dt="2024-02-09T11:07:24.042" v="258"/>
          <ac:spMkLst>
            <pc:docMk/>
            <pc:sldMk cId="294263277" sldId="354"/>
            <ac:spMk id="3" creationId="{D27A867F-5A5D-CFD2-5495-269FB003EB06}"/>
          </ac:spMkLst>
        </pc:spChg>
        <pc:spChg chg="add del mod">
          <ac:chgData name="Jason Murphy" userId="S::jmurphy@stocktonusd.net::ac03455b-4f1b-47f5-ae82-c3c5fad79c62" providerId="AD" clId="Web-{0664AD0A-7405-BDAE-7C48-00013FA9AFAF}" dt="2024-02-09T11:08:05.184" v="260"/>
          <ac:spMkLst>
            <pc:docMk/>
            <pc:sldMk cId="294263277" sldId="354"/>
            <ac:spMk id="6" creationId="{DD4F7FA0-9EF6-25DA-1E37-75ADD5F14A11}"/>
          </ac:spMkLst>
        </pc:spChg>
        <pc:spChg chg="add mod">
          <ac:chgData name="Jason Murphy" userId="S::jmurphy@stocktonusd.net::ac03455b-4f1b-47f5-ae82-c3c5fad79c62" providerId="AD" clId="Web-{0664AD0A-7405-BDAE-7C48-00013FA9AFAF}" dt="2024-02-09T11:13:27.976" v="396" actId="1076"/>
          <ac:spMkLst>
            <pc:docMk/>
            <pc:sldMk cId="294263277" sldId="354"/>
            <ac:spMk id="9" creationId="{EF7BD9C6-4690-3AC7-FE32-8161A1DE5F87}"/>
          </ac:spMkLst>
        </pc:spChg>
        <pc:picChg chg="add del mod ord">
          <ac:chgData name="Jason Murphy" userId="S::jmurphy@stocktonusd.net::ac03455b-4f1b-47f5-ae82-c3c5fad79c62" providerId="AD" clId="Web-{0664AD0A-7405-BDAE-7C48-00013FA9AFAF}" dt="2024-02-09T11:07:35.808" v="259"/>
          <ac:picMkLst>
            <pc:docMk/>
            <pc:sldMk cId="294263277" sldId="354"/>
            <ac:picMk id="4" creationId="{A08F7A00-0D0C-6BCC-72DE-4C10FA45C768}"/>
          </ac:picMkLst>
        </pc:picChg>
        <pc:picChg chg="add mod">
          <ac:chgData name="Jason Murphy" userId="S::jmurphy@stocktonusd.net::ac03455b-4f1b-47f5-ae82-c3c5fad79c62" providerId="AD" clId="Web-{0664AD0A-7405-BDAE-7C48-00013FA9AFAF}" dt="2024-02-09T11:10:14.344" v="285" actId="14100"/>
          <ac:picMkLst>
            <pc:docMk/>
            <pc:sldMk cId="294263277" sldId="354"/>
            <ac:picMk id="7" creationId="{66FE3DFB-AFF6-217F-DDB6-1E9F1235325B}"/>
          </ac:picMkLst>
        </pc:picChg>
        <pc:picChg chg="add mod">
          <ac:chgData name="Jason Murphy" userId="S::jmurphy@stocktonusd.net::ac03455b-4f1b-47f5-ae82-c3c5fad79c62" providerId="AD" clId="Web-{0664AD0A-7405-BDAE-7C48-00013FA9AFAF}" dt="2024-02-09T11:10:03.531" v="284" actId="14100"/>
          <ac:picMkLst>
            <pc:docMk/>
            <pc:sldMk cId="294263277" sldId="354"/>
            <ac:picMk id="8" creationId="{BE019FD3-DE53-4DDD-C679-A00F85E2392A}"/>
          </ac:picMkLst>
        </pc:picChg>
      </pc:sldChg>
      <pc:sldChg chg="new del">
        <pc:chgData name="Jason Murphy" userId="S::jmurphy@stocktonusd.net::ac03455b-4f1b-47f5-ae82-c3c5fad79c62" providerId="AD" clId="Web-{0664AD0A-7405-BDAE-7C48-00013FA9AFAF}" dt="2024-02-09T10:59:22.098" v="221"/>
        <pc:sldMkLst>
          <pc:docMk/>
          <pc:sldMk cId="3110607591" sldId="354"/>
        </pc:sldMkLst>
      </pc:sldChg>
    </pc:docChg>
  </pc:docChgLst>
  <pc:docChgLst>
    <pc:chgData name="Tiffany Ashworth" userId="6ee35e5c-f2f9-4668-b0c4-20b8c5104307" providerId="ADAL" clId="{2ED91262-9426-4D72-84E7-A4B5FE528110}"/>
    <pc:docChg chg="undo redo custSel addSld delSld modSld sldOrd modNotesMaster modHandout">
      <pc:chgData name="Tiffany Ashworth" userId="6ee35e5c-f2f9-4668-b0c4-20b8c5104307" providerId="ADAL" clId="{2ED91262-9426-4D72-84E7-A4B5FE528110}" dt="2024-02-09T14:46:51.834" v="2084"/>
      <pc:docMkLst>
        <pc:docMk/>
      </pc:docMkLst>
      <pc:sldChg chg="modSp">
        <pc:chgData name="Tiffany Ashworth" userId="6ee35e5c-f2f9-4668-b0c4-20b8c5104307" providerId="ADAL" clId="{2ED91262-9426-4D72-84E7-A4B5FE528110}" dt="2024-02-07T11:05:01.802" v="79" actId="14100"/>
        <pc:sldMkLst>
          <pc:docMk/>
          <pc:sldMk cId="4243735317" sldId="256"/>
        </pc:sldMkLst>
        <pc:spChg chg="mod">
          <ac:chgData name="Tiffany Ashworth" userId="6ee35e5c-f2f9-4668-b0c4-20b8c5104307" providerId="ADAL" clId="{2ED91262-9426-4D72-84E7-A4B5FE528110}" dt="2024-02-07T11:05:01.802" v="79" actId="14100"/>
          <ac:spMkLst>
            <pc:docMk/>
            <pc:sldMk cId="4243735317" sldId="256"/>
            <ac:spMk id="2" creationId="{C95C7BE7-F4B7-43C2-91DA-BE76A67CC257}"/>
          </ac:spMkLst>
        </pc:spChg>
        <pc:spChg chg="mod">
          <ac:chgData name="Tiffany Ashworth" userId="6ee35e5c-f2f9-4668-b0c4-20b8c5104307" providerId="ADAL" clId="{2ED91262-9426-4D72-84E7-A4B5FE528110}" dt="2024-02-07T11:02:47.494" v="53" actId="20577"/>
          <ac:spMkLst>
            <pc:docMk/>
            <pc:sldMk cId="4243735317" sldId="256"/>
            <ac:spMk id="5" creationId="{98DE3AEB-7377-47E1-9389-C9EDD303514E}"/>
          </ac:spMkLst>
        </pc:spChg>
      </pc:sldChg>
      <pc:sldChg chg="addSp delSp modSp">
        <pc:chgData name="Tiffany Ashworth" userId="6ee35e5c-f2f9-4668-b0c4-20b8c5104307" providerId="ADAL" clId="{2ED91262-9426-4D72-84E7-A4B5FE528110}" dt="2024-02-07T11:17:25.946" v="202" actId="1076"/>
        <pc:sldMkLst>
          <pc:docMk/>
          <pc:sldMk cId="2289770003" sldId="259"/>
        </pc:sldMkLst>
        <pc:picChg chg="add mod">
          <ac:chgData name="Tiffany Ashworth" userId="6ee35e5c-f2f9-4668-b0c4-20b8c5104307" providerId="ADAL" clId="{2ED91262-9426-4D72-84E7-A4B5FE528110}" dt="2024-02-07T11:17:25.946" v="202" actId="1076"/>
          <ac:picMkLst>
            <pc:docMk/>
            <pc:sldMk cId="2289770003" sldId="259"/>
            <ac:picMk id="3" creationId="{6AC78146-7065-4C20-8108-EDB3DF6D99B0}"/>
          </ac:picMkLst>
        </pc:picChg>
        <pc:picChg chg="del">
          <ac:chgData name="Tiffany Ashworth" userId="6ee35e5c-f2f9-4668-b0c4-20b8c5104307" providerId="ADAL" clId="{2ED91262-9426-4D72-84E7-A4B5FE528110}" dt="2024-02-07T11:14:53.508" v="195" actId="478"/>
          <ac:picMkLst>
            <pc:docMk/>
            <pc:sldMk cId="2289770003" sldId="259"/>
            <ac:picMk id="13" creationId="{2DBCB68E-14CA-43ED-BC60-099D15D8D045}"/>
          </ac:picMkLst>
        </pc:picChg>
      </pc:sldChg>
      <pc:sldChg chg="modTransition">
        <pc:chgData name="Tiffany Ashworth" userId="6ee35e5c-f2f9-4668-b0c4-20b8c5104307" providerId="ADAL" clId="{2ED91262-9426-4D72-84E7-A4B5FE528110}" dt="2024-02-09T14:46:46.512" v="2083"/>
        <pc:sldMkLst>
          <pc:docMk/>
          <pc:sldMk cId="1128453179" sldId="263"/>
        </pc:sldMkLst>
      </pc:sldChg>
      <pc:sldChg chg="modSp">
        <pc:chgData name="Tiffany Ashworth" userId="6ee35e5c-f2f9-4668-b0c4-20b8c5104307" providerId="ADAL" clId="{2ED91262-9426-4D72-84E7-A4B5FE528110}" dt="2024-02-07T11:11:41.823" v="141" actId="27636"/>
        <pc:sldMkLst>
          <pc:docMk/>
          <pc:sldMk cId="6211089" sldId="266"/>
        </pc:sldMkLst>
        <pc:spChg chg="mod">
          <ac:chgData name="Tiffany Ashworth" userId="6ee35e5c-f2f9-4668-b0c4-20b8c5104307" providerId="ADAL" clId="{2ED91262-9426-4D72-84E7-A4B5FE528110}" dt="2024-02-07T11:11:41.823" v="141" actId="27636"/>
          <ac:spMkLst>
            <pc:docMk/>
            <pc:sldMk cId="6211089" sldId="266"/>
            <ac:spMk id="3" creationId="{FDFCA274-B337-89F6-79E8-4986C350F022}"/>
          </ac:spMkLst>
        </pc:spChg>
      </pc:sldChg>
      <pc:sldChg chg="del">
        <pc:chgData name="Tiffany Ashworth" userId="6ee35e5c-f2f9-4668-b0c4-20b8c5104307" providerId="ADAL" clId="{2ED91262-9426-4D72-84E7-A4B5FE528110}" dt="2024-02-09T00:35:30.079" v="1566" actId="2696"/>
        <pc:sldMkLst>
          <pc:docMk/>
          <pc:sldMk cId="2871255863" sldId="271"/>
        </pc:sldMkLst>
      </pc:sldChg>
      <pc:sldChg chg="del">
        <pc:chgData name="Tiffany Ashworth" userId="6ee35e5c-f2f9-4668-b0c4-20b8c5104307" providerId="ADAL" clId="{2ED91262-9426-4D72-84E7-A4B5FE528110}" dt="2024-02-09T00:36:43.653" v="1628" actId="2696"/>
        <pc:sldMkLst>
          <pc:docMk/>
          <pc:sldMk cId="425037325" sldId="272"/>
        </pc:sldMkLst>
      </pc:sldChg>
      <pc:sldChg chg="del">
        <pc:chgData name="Tiffany Ashworth" userId="6ee35e5c-f2f9-4668-b0c4-20b8c5104307" providerId="ADAL" clId="{2ED91262-9426-4D72-84E7-A4B5FE528110}" dt="2024-02-09T00:36:43.653" v="1629" actId="2696"/>
        <pc:sldMkLst>
          <pc:docMk/>
          <pc:sldMk cId="349388983" sldId="273"/>
        </pc:sldMkLst>
      </pc:sldChg>
      <pc:sldChg chg="del">
        <pc:chgData name="Tiffany Ashworth" userId="6ee35e5c-f2f9-4668-b0c4-20b8c5104307" providerId="ADAL" clId="{2ED91262-9426-4D72-84E7-A4B5FE528110}" dt="2024-02-09T00:35:30.084" v="1568" actId="2696"/>
        <pc:sldMkLst>
          <pc:docMk/>
          <pc:sldMk cId="967951592" sldId="277"/>
        </pc:sldMkLst>
      </pc:sldChg>
      <pc:sldChg chg="del">
        <pc:chgData name="Tiffany Ashworth" userId="6ee35e5c-f2f9-4668-b0c4-20b8c5104307" providerId="ADAL" clId="{2ED91262-9426-4D72-84E7-A4B5FE528110}" dt="2024-02-09T00:35:30.063" v="1564" actId="2696"/>
        <pc:sldMkLst>
          <pc:docMk/>
          <pc:sldMk cId="2346923852" sldId="278"/>
        </pc:sldMkLst>
      </pc:sldChg>
      <pc:sldChg chg="del">
        <pc:chgData name="Tiffany Ashworth" userId="6ee35e5c-f2f9-4668-b0c4-20b8c5104307" providerId="ADAL" clId="{2ED91262-9426-4D72-84E7-A4B5FE528110}" dt="2024-02-09T00:36:19.963" v="1623" actId="2696"/>
        <pc:sldMkLst>
          <pc:docMk/>
          <pc:sldMk cId="2645191005" sldId="279"/>
        </pc:sldMkLst>
      </pc:sldChg>
      <pc:sldChg chg="modSp add ord modNotes">
        <pc:chgData name="Tiffany Ashworth" userId="6ee35e5c-f2f9-4668-b0c4-20b8c5104307" providerId="ADAL" clId="{2ED91262-9426-4D72-84E7-A4B5FE528110}" dt="2024-02-09T00:43:33.204" v="2043"/>
        <pc:sldMkLst>
          <pc:docMk/>
          <pc:sldMk cId="0" sldId="280"/>
        </pc:sldMkLst>
        <pc:spChg chg="mod">
          <ac:chgData name="Tiffany Ashworth" userId="6ee35e5c-f2f9-4668-b0c4-20b8c5104307" providerId="ADAL" clId="{2ED91262-9426-4D72-84E7-A4B5FE528110}" dt="2024-02-07T12:06:31.507" v="1326" actId="27636"/>
          <ac:spMkLst>
            <pc:docMk/>
            <pc:sldMk cId="0" sldId="280"/>
            <ac:spMk id="331" creationId="{00000000-0000-0000-0000-000000000000}"/>
          </ac:spMkLst>
        </pc:spChg>
      </pc:sldChg>
      <pc:sldChg chg="modSp add del modNotes">
        <pc:chgData name="Tiffany Ashworth" userId="6ee35e5c-f2f9-4668-b0c4-20b8c5104307" providerId="ADAL" clId="{2ED91262-9426-4D72-84E7-A4B5FE528110}" dt="2024-02-09T00:44:14.045" v="2048" actId="2696"/>
        <pc:sldMkLst>
          <pc:docMk/>
          <pc:sldMk cId="0" sldId="281"/>
        </pc:sldMkLst>
        <pc:spChg chg="mod">
          <ac:chgData name="Tiffany Ashworth" userId="6ee35e5c-f2f9-4668-b0c4-20b8c5104307" providerId="ADAL" clId="{2ED91262-9426-4D72-84E7-A4B5FE528110}" dt="2024-02-07T12:06:31.538" v="1327" actId="27636"/>
          <ac:spMkLst>
            <pc:docMk/>
            <pc:sldMk cId="0" sldId="281"/>
            <ac:spMk id="337" creationId="{00000000-0000-0000-0000-000000000000}"/>
          </ac:spMkLst>
        </pc:spChg>
      </pc:sldChg>
      <pc:sldChg chg="addSp modSp">
        <pc:chgData name="Tiffany Ashworth" userId="6ee35e5c-f2f9-4668-b0c4-20b8c5104307" providerId="ADAL" clId="{2ED91262-9426-4D72-84E7-A4B5FE528110}" dt="2024-02-07T11:44:16.796" v="1221" actId="20577"/>
        <pc:sldMkLst>
          <pc:docMk/>
          <pc:sldMk cId="166129484" sldId="283"/>
        </pc:sldMkLst>
        <pc:spChg chg="mod">
          <ac:chgData name="Tiffany Ashworth" userId="6ee35e5c-f2f9-4668-b0c4-20b8c5104307" providerId="ADAL" clId="{2ED91262-9426-4D72-84E7-A4B5FE528110}" dt="2024-02-07T11:44:16.796" v="1221" actId="20577"/>
          <ac:spMkLst>
            <pc:docMk/>
            <pc:sldMk cId="166129484" sldId="283"/>
            <ac:spMk id="2" creationId="{ADE4F565-7749-45C5-BC76-2FFB8EF1635B}"/>
          </ac:spMkLst>
        </pc:spChg>
        <pc:spChg chg="mod">
          <ac:chgData name="Tiffany Ashworth" userId="6ee35e5c-f2f9-4668-b0c4-20b8c5104307" providerId="ADAL" clId="{2ED91262-9426-4D72-84E7-A4B5FE528110}" dt="2024-02-07T11:43:55.557" v="1220" actId="20577"/>
          <ac:spMkLst>
            <pc:docMk/>
            <pc:sldMk cId="166129484" sldId="283"/>
            <ac:spMk id="3" creationId="{3BB9A81E-770E-43DC-8751-B44175D93516}"/>
          </ac:spMkLst>
        </pc:spChg>
        <pc:picChg chg="add mod">
          <ac:chgData name="Tiffany Ashworth" userId="6ee35e5c-f2f9-4668-b0c4-20b8c5104307" providerId="ADAL" clId="{2ED91262-9426-4D72-84E7-A4B5FE528110}" dt="2024-02-07T11:35:42.937" v="786" actId="1076"/>
          <ac:picMkLst>
            <pc:docMk/>
            <pc:sldMk cId="166129484" sldId="283"/>
            <ac:picMk id="4" creationId="{3874E87D-E561-4566-913B-1FF39FF3122C}"/>
          </ac:picMkLst>
        </pc:picChg>
      </pc:sldChg>
      <pc:sldChg chg="addSp delSp modSp">
        <pc:chgData name="Tiffany Ashworth" userId="6ee35e5c-f2f9-4668-b0c4-20b8c5104307" providerId="ADAL" clId="{2ED91262-9426-4D72-84E7-A4B5FE528110}" dt="2024-02-09T00:38:14.433" v="1676" actId="20577"/>
        <pc:sldMkLst>
          <pc:docMk/>
          <pc:sldMk cId="3834355640" sldId="287"/>
        </pc:sldMkLst>
        <pc:spChg chg="mod">
          <ac:chgData name="Tiffany Ashworth" userId="6ee35e5c-f2f9-4668-b0c4-20b8c5104307" providerId="ADAL" clId="{2ED91262-9426-4D72-84E7-A4B5FE528110}" dt="2024-02-09T00:38:14.433" v="1676" actId="20577"/>
          <ac:spMkLst>
            <pc:docMk/>
            <pc:sldMk cId="3834355640" sldId="287"/>
            <ac:spMk id="2" creationId="{33A1DC04-E28D-4621-8308-D22C61F7B36D}"/>
          </ac:spMkLst>
        </pc:spChg>
        <pc:picChg chg="add del mod">
          <ac:chgData name="Tiffany Ashworth" userId="6ee35e5c-f2f9-4668-b0c4-20b8c5104307" providerId="ADAL" clId="{2ED91262-9426-4D72-84E7-A4B5FE528110}" dt="2024-02-07T12:02:04.023" v="1309" actId="478"/>
          <ac:picMkLst>
            <pc:docMk/>
            <pc:sldMk cId="3834355640" sldId="287"/>
            <ac:picMk id="3" creationId="{81FC0087-BF3D-4F66-BC26-766C79F6F889}"/>
          </ac:picMkLst>
        </pc:picChg>
        <pc:picChg chg="add del">
          <ac:chgData name="Tiffany Ashworth" userId="6ee35e5c-f2f9-4668-b0c4-20b8c5104307" providerId="ADAL" clId="{2ED91262-9426-4D72-84E7-A4B5FE528110}" dt="2024-02-07T12:00:43.386" v="1300" actId="478"/>
          <ac:picMkLst>
            <pc:docMk/>
            <pc:sldMk cId="3834355640" sldId="287"/>
            <ac:picMk id="4" creationId="{9A8998F9-6B15-4F99-9593-C80E135135D7}"/>
          </ac:picMkLst>
        </pc:picChg>
        <pc:picChg chg="add del mod">
          <ac:chgData name="Tiffany Ashworth" userId="6ee35e5c-f2f9-4668-b0c4-20b8c5104307" providerId="ADAL" clId="{2ED91262-9426-4D72-84E7-A4B5FE528110}" dt="2024-02-07T12:02:32.527" v="1313" actId="478"/>
          <ac:picMkLst>
            <pc:docMk/>
            <pc:sldMk cId="3834355640" sldId="287"/>
            <ac:picMk id="5" creationId="{8A624D8D-3101-4C4B-AB12-E6B2FA7C9BBA}"/>
          </ac:picMkLst>
        </pc:picChg>
        <pc:picChg chg="add mod">
          <ac:chgData name="Tiffany Ashworth" userId="6ee35e5c-f2f9-4668-b0c4-20b8c5104307" providerId="ADAL" clId="{2ED91262-9426-4D72-84E7-A4B5FE528110}" dt="2024-02-07T12:03:48.387" v="1317" actId="14100"/>
          <ac:picMkLst>
            <pc:docMk/>
            <pc:sldMk cId="3834355640" sldId="287"/>
            <ac:picMk id="6" creationId="{5090C0C3-7516-410C-BD1D-AD080FA9EACF}"/>
          </ac:picMkLst>
        </pc:picChg>
      </pc:sldChg>
      <pc:sldChg chg="delSp modSp">
        <pc:chgData name="Tiffany Ashworth" userId="6ee35e5c-f2f9-4668-b0c4-20b8c5104307" providerId="ADAL" clId="{2ED91262-9426-4D72-84E7-A4B5FE528110}" dt="2024-02-09T00:36:12.645" v="1622" actId="478"/>
        <pc:sldMkLst>
          <pc:docMk/>
          <pc:sldMk cId="1674017881" sldId="289"/>
        </pc:sldMkLst>
        <pc:spChg chg="mod">
          <ac:chgData name="Tiffany Ashworth" userId="6ee35e5c-f2f9-4668-b0c4-20b8c5104307" providerId="ADAL" clId="{2ED91262-9426-4D72-84E7-A4B5FE528110}" dt="2024-02-09T00:36:06.705" v="1621" actId="20577"/>
          <ac:spMkLst>
            <pc:docMk/>
            <pc:sldMk cId="1674017881" sldId="289"/>
            <ac:spMk id="2" creationId="{6FA79BFC-A898-489F-B7C6-648D055FA309}"/>
          </ac:spMkLst>
        </pc:spChg>
        <pc:picChg chg="del">
          <ac:chgData name="Tiffany Ashworth" userId="6ee35e5c-f2f9-4668-b0c4-20b8c5104307" providerId="ADAL" clId="{2ED91262-9426-4D72-84E7-A4B5FE528110}" dt="2024-02-09T00:36:12.645" v="1622" actId="478"/>
          <ac:picMkLst>
            <pc:docMk/>
            <pc:sldMk cId="1674017881" sldId="289"/>
            <ac:picMk id="5" creationId="{5E284188-D745-46EB-B555-8FD610030D35}"/>
          </ac:picMkLst>
        </pc:picChg>
      </pc:sldChg>
      <pc:sldChg chg="del">
        <pc:chgData name="Tiffany Ashworth" userId="6ee35e5c-f2f9-4668-b0c4-20b8c5104307" providerId="ADAL" clId="{2ED91262-9426-4D72-84E7-A4B5FE528110}" dt="2024-02-09T00:36:19.975" v="1624" actId="2696"/>
        <pc:sldMkLst>
          <pc:docMk/>
          <pc:sldMk cId="3983786159" sldId="290"/>
        </pc:sldMkLst>
      </pc:sldChg>
      <pc:sldChg chg="del">
        <pc:chgData name="Tiffany Ashworth" userId="6ee35e5c-f2f9-4668-b0c4-20b8c5104307" providerId="ADAL" clId="{2ED91262-9426-4D72-84E7-A4B5FE528110}" dt="2024-02-09T00:36:19.993" v="1627" actId="2696"/>
        <pc:sldMkLst>
          <pc:docMk/>
          <pc:sldMk cId="1914995405" sldId="291"/>
        </pc:sldMkLst>
      </pc:sldChg>
      <pc:sldChg chg="del">
        <pc:chgData name="Tiffany Ashworth" userId="6ee35e5c-f2f9-4668-b0c4-20b8c5104307" providerId="ADAL" clId="{2ED91262-9426-4D72-84E7-A4B5FE528110}" dt="2024-02-09T00:36:19.983" v="1625" actId="2696"/>
        <pc:sldMkLst>
          <pc:docMk/>
          <pc:sldMk cId="4054746905" sldId="292"/>
        </pc:sldMkLst>
      </pc:sldChg>
      <pc:sldChg chg="del">
        <pc:chgData name="Tiffany Ashworth" userId="6ee35e5c-f2f9-4668-b0c4-20b8c5104307" providerId="ADAL" clId="{2ED91262-9426-4D72-84E7-A4B5FE528110}" dt="2024-02-09T00:36:19.991" v="1626" actId="2696"/>
        <pc:sldMkLst>
          <pc:docMk/>
          <pc:sldMk cId="2059760803" sldId="293"/>
        </pc:sldMkLst>
      </pc:sldChg>
      <pc:sldChg chg="modSp">
        <pc:chgData name="Tiffany Ashworth" userId="6ee35e5c-f2f9-4668-b0c4-20b8c5104307" providerId="ADAL" clId="{2ED91262-9426-4D72-84E7-A4B5FE528110}" dt="2024-02-07T11:14:10.610" v="194" actId="20577"/>
        <pc:sldMkLst>
          <pc:docMk/>
          <pc:sldMk cId="3880879661" sldId="295"/>
        </pc:sldMkLst>
        <pc:spChg chg="mod">
          <ac:chgData name="Tiffany Ashworth" userId="6ee35e5c-f2f9-4668-b0c4-20b8c5104307" providerId="ADAL" clId="{2ED91262-9426-4D72-84E7-A4B5FE528110}" dt="2024-02-07T11:14:10.610" v="194" actId="20577"/>
          <ac:spMkLst>
            <pc:docMk/>
            <pc:sldMk cId="3880879661" sldId="295"/>
            <ac:spMk id="3" creationId="{827520CF-C875-4431-9BFA-163E6B2A8EAB}"/>
          </ac:spMkLst>
        </pc:spChg>
      </pc:sldChg>
      <pc:sldChg chg="del">
        <pc:chgData name="Tiffany Ashworth" userId="6ee35e5c-f2f9-4668-b0c4-20b8c5104307" providerId="ADAL" clId="{2ED91262-9426-4D72-84E7-A4B5FE528110}" dt="2024-02-09T00:35:30.084" v="1567" actId="2696"/>
        <pc:sldMkLst>
          <pc:docMk/>
          <pc:sldMk cId="1885201244" sldId="296"/>
        </pc:sldMkLst>
      </pc:sldChg>
      <pc:sldChg chg="del">
        <pc:chgData name="Tiffany Ashworth" userId="6ee35e5c-f2f9-4668-b0c4-20b8c5104307" providerId="ADAL" clId="{2ED91262-9426-4D72-84E7-A4B5FE528110}" dt="2024-02-09T00:35:30.073" v="1565" actId="2696"/>
        <pc:sldMkLst>
          <pc:docMk/>
          <pc:sldMk cId="2833771533" sldId="297"/>
        </pc:sldMkLst>
      </pc:sldChg>
      <pc:sldChg chg="modSp">
        <pc:chgData name="Tiffany Ashworth" userId="6ee35e5c-f2f9-4668-b0c4-20b8c5104307" providerId="ADAL" clId="{2ED91262-9426-4D72-84E7-A4B5FE528110}" dt="2024-02-07T11:30:12.806" v="760" actId="20577"/>
        <pc:sldMkLst>
          <pc:docMk/>
          <pc:sldMk cId="1287024412" sldId="299"/>
        </pc:sldMkLst>
        <pc:spChg chg="mod">
          <ac:chgData name="Tiffany Ashworth" userId="6ee35e5c-f2f9-4668-b0c4-20b8c5104307" providerId="ADAL" clId="{2ED91262-9426-4D72-84E7-A4B5FE528110}" dt="2024-02-07T11:30:12.806" v="760" actId="20577"/>
          <ac:spMkLst>
            <pc:docMk/>
            <pc:sldMk cId="1287024412" sldId="299"/>
            <ac:spMk id="3" creationId="{750587D2-B257-FD2C-45BB-1C71E623EA5B}"/>
          </ac:spMkLst>
        </pc:spChg>
      </pc:sldChg>
      <pc:sldChg chg="add">
        <pc:chgData name="Tiffany Ashworth" userId="6ee35e5c-f2f9-4668-b0c4-20b8c5104307" providerId="ADAL" clId="{2ED91262-9426-4D72-84E7-A4B5FE528110}" dt="2024-02-07T11:44:42.667" v="1222"/>
        <pc:sldMkLst>
          <pc:docMk/>
          <pc:sldMk cId="2247586997" sldId="301"/>
        </pc:sldMkLst>
      </pc:sldChg>
      <pc:sldChg chg="modSp add">
        <pc:chgData name="Tiffany Ashworth" userId="6ee35e5c-f2f9-4668-b0c4-20b8c5104307" providerId="ADAL" clId="{2ED91262-9426-4D72-84E7-A4B5FE528110}" dt="2024-02-07T11:45:52.781" v="1275" actId="27636"/>
        <pc:sldMkLst>
          <pc:docMk/>
          <pc:sldMk cId="2637202082" sldId="302"/>
        </pc:sldMkLst>
        <pc:spChg chg="mod">
          <ac:chgData name="Tiffany Ashworth" userId="6ee35e5c-f2f9-4668-b0c4-20b8c5104307" providerId="ADAL" clId="{2ED91262-9426-4D72-84E7-A4B5FE528110}" dt="2024-02-07T11:45:52.781" v="1275" actId="27636"/>
          <ac:spMkLst>
            <pc:docMk/>
            <pc:sldMk cId="2637202082" sldId="302"/>
            <ac:spMk id="3" creationId="{A6B83A4C-6237-469D-9294-CAA5613A23B7}"/>
          </ac:spMkLst>
        </pc:spChg>
      </pc:sldChg>
      <pc:sldChg chg="add ord">
        <pc:chgData name="Tiffany Ashworth" userId="6ee35e5c-f2f9-4668-b0c4-20b8c5104307" providerId="ADAL" clId="{2ED91262-9426-4D72-84E7-A4B5FE528110}" dt="2024-02-07T11:03:24.282" v="55"/>
        <pc:sldMkLst>
          <pc:docMk/>
          <pc:sldMk cId="1931697602" sldId="321"/>
        </pc:sldMkLst>
      </pc:sldChg>
      <pc:sldChg chg="add">
        <pc:chgData name="Tiffany Ashworth" userId="6ee35e5c-f2f9-4668-b0c4-20b8c5104307" providerId="ADAL" clId="{2ED91262-9426-4D72-84E7-A4B5FE528110}" dt="2024-02-07T11:03:28.783" v="56"/>
        <pc:sldMkLst>
          <pc:docMk/>
          <pc:sldMk cId="4056103368" sldId="322"/>
        </pc:sldMkLst>
      </pc:sldChg>
      <pc:sldChg chg="modSp add">
        <pc:chgData name="Tiffany Ashworth" userId="6ee35e5c-f2f9-4668-b0c4-20b8c5104307" providerId="ADAL" clId="{2ED91262-9426-4D72-84E7-A4B5FE528110}" dt="2024-02-07T11:10:14.895" v="137" actId="108"/>
        <pc:sldMkLst>
          <pc:docMk/>
          <pc:sldMk cId="836120714" sldId="324"/>
        </pc:sldMkLst>
        <pc:spChg chg="mod">
          <ac:chgData name="Tiffany Ashworth" userId="6ee35e5c-f2f9-4668-b0c4-20b8c5104307" providerId="ADAL" clId="{2ED91262-9426-4D72-84E7-A4B5FE528110}" dt="2024-02-07T11:10:14.895" v="137" actId="108"/>
          <ac:spMkLst>
            <pc:docMk/>
            <pc:sldMk cId="836120714" sldId="324"/>
            <ac:spMk id="3" creationId="{FDFCA274-B337-89F6-79E8-4986C350F022}"/>
          </ac:spMkLst>
        </pc:spChg>
      </pc:sldChg>
      <pc:sldChg chg="addSp delSp modSp add">
        <pc:chgData name="Tiffany Ashworth" userId="6ee35e5c-f2f9-4668-b0c4-20b8c5104307" providerId="ADAL" clId="{2ED91262-9426-4D72-84E7-A4B5FE528110}" dt="2024-02-07T11:29:05.453" v="717" actId="20577"/>
        <pc:sldMkLst>
          <pc:docMk/>
          <pc:sldMk cId="329551793" sldId="325"/>
        </pc:sldMkLst>
        <pc:spChg chg="mod">
          <ac:chgData name="Tiffany Ashworth" userId="6ee35e5c-f2f9-4668-b0c4-20b8c5104307" providerId="ADAL" clId="{2ED91262-9426-4D72-84E7-A4B5FE528110}" dt="2024-02-07T11:28:13.639" v="711" actId="313"/>
          <ac:spMkLst>
            <pc:docMk/>
            <pc:sldMk cId="329551793" sldId="325"/>
            <ac:spMk id="2" creationId="{770B9E2C-3A46-4070-BEE5-BC1BC3C01812}"/>
          </ac:spMkLst>
        </pc:spChg>
        <pc:spChg chg="del">
          <ac:chgData name="Tiffany Ashworth" userId="6ee35e5c-f2f9-4668-b0c4-20b8c5104307" providerId="ADAL" clId="{2ED91262-9426-4D72-84E7-A4B5FE528110}" dt="2024-02-07T11:19:22.672" v="220" actId="1032"/>
          <ac:spMkLst>
            <pc:docMk/>
            <pc:sldMk cId="329551793" sldId="325"/>
            <ac:spMk id="3" creationId="{57E80403-1507-4615-8D69-7D35171DED36}"/>
          </ac:spMkLst>
        </pc:spChg>
        <pc:spChg chg="add mod">
          <ac:chgData name="Tiffany Ashworth" userId="6ee35e5c-f2f9-4668-b0c4-20b8c5104307" providerId="ADAL" clId="{2ED91262-9426-4D72-84E7-A4B5FE528110}" dt="2024-02-07T11:27:47.650" v="710" actId="27636"/>
          <ac:spMkLst>
            <pc:docMk/>
            <pc:sldMk cId="329551793" sldId="325"/>
            <ac:spMk id="5" creationId="{004D7816-6B9D-491F-A8BC-88AB636342E0}"/>
          </ac:spMkLst>
        </pc:spChg>
        <pc:graphicFrameChg chg="add mod">
          <ac:chgData name="Tiffany Ashworth" userId="6ee35e5c-f2f9-4668-b0c4-20b8c5104307" providerId="ADAL" clId="{2ED91262-9426-4D72-84E7-A4B5FE528110}" dt="2024-02-07T11:29:05.453" v="717" actId="20577"/>
          <ac:graphicFrameMkLst>
            <pc:docMk/>
            <pc:sldMk cId="329551793" sldId="325"/>
            <ac:graphicFrameMk id="4" creationId="{146C478B-12C7-48FF-805C-762FEBC137D8}"/>
          </ac:graphicFrameMkLst>
        </pc:graphicFrameChg>
      </pc:sldChg>
      <pc:sldChg chg="addSp delSp modSp add">
        <pc:chgData name="Tiffany Ashworth" userId="6ee35e5c-f2f9-4668-b0c4-20b8c5104307" providerId="ADAL" clId="{2ED91262-9426-4D72-84E7-A4B5FE528110}" dt="2024-02-09T00:34:59.684" v="1562" actId="1076"/>
        <pc:sldMkLst>
          <pc:docMk/>
          <pc:sldMk cId="2406467097" sldId="326"/>
        </pc:sldMkLst>
        <pc:spChg chg="add mod">
          <ac:chgData name="Tiffany Ashworth" userId="6ee35e5c-f2f9-4668-b0c4-20b8c5104307" providerId="ADAL" clId="{2ED91262-9426-4D72-84E7-A4B5FE528110}" dt="2024-02-09T00:34:59.684" v="1562" actId="1076"/>
          <ac:spMkLst>
            <pc:docMk/>
            <pc:sldMk cId="2406467097" sldId="326"/>
            <ac:spMk id="6" creationId="{DB622C54-D4AB-41D4-AD34-0ACB74923190}"/>
          </ac:spMkLst>
        </pc:spChg>
        <pc:spChg chg="del">
          <ac:chgData name="Tiffany Ashworth" userId="6ee35e5c-f2f9-4668-b0c4-20b8c5104307" providerId="ADAL" clId="{2ED91262-9426-4D72-84E7-A4B5FE528110}" dt="2024-02-09T00:34:19.926" v="1552" actId="478"/>
          <ac:spMkLst>
            <pc:docMk/>
            <pc:sldMk cId="2406467097" sldId="326"/>
            <ac:spMk id="7" creationId="{DE358F06-2851-4B70-8D34-47A4A0DE897F}"/>
          </ac:spMkLst>
        </pc:spChg>
        <pc:picChg chg="del">
          <ac:chgData name="Tiffany Ashworth" userId="6ee35e5c-f2f9-4668-b0c4-20b8c5104307" providerId="ADAL" clId="{2ED91262-9426-4D72-84E7-A4B5FE528110}" dt="2024-02-09T00:34:21.263" v="1553" actId="478"/>
          <ac:picMkLst>
            <pc:docMk/>
            <pc:sldMk cId="2406467097" sldId="326"/>
            <ac:picMk id="4" creationId="{73FF065F-9BC8-4D9F-B02C-CC02CE4D261F}"/>
          </ac:picMkLst>
        </pc:picChg>
        <pc:picChg chg="add mod">
          <ac:chgData name="Tiffany Ashworth" userId="6ee35e5c-f2f9-4668-b0c4-20b8c5104307" providerId="ADAL" clId="{2ED91262-9426-4D72-84E7-A4B5FE528110}" dt="2024-02-09T00:34:36.854" v="1556" actId="1076"/>
          <ac:picMkLst>
            <pc:docMk/>
            <pc:sldMk cId="2406467097" sldId="326"/>
            <ac:picMk id="5" creationId="{0832A408-B209-4E8A-A2B2-C73FF2888F96}"/>
          </ac:picMkLst>
        </pc:picChg>
      </pc:sldChg>
      <pc:sldChg chg="addSp delSp modSp add del">
        <pc:chgData name="Tiffany Ashworth" userId="6ee35e5c-f2f9-4668-b0c4-20b8c5104307" providerId="ADAL" clId="{2ED91262-9426-4D72-84E7-A4B5FE528110}" dt="2024-02-09T00:35:04.834" v="1563" actId="2696"/>
        <pc:sldMkLst>
          <pc:docMk/>
          <pc:sldMk cId="646998170" sldId="327"/>
        </pc:sldMkLst>
        <pc:spChg chg="add del mod">
          <ac:chgData name="Tiffany Ashworth" userId="6ee35e5c-f2f9-4668-b0c4-20b8c5104307" providerId="ADAL" clId="{2ED91262-9426-4D72-84E7-A4B5FE528110}" dt="2024-02-09T00:34:44.893" v="1557" actId="478"/>
          <ac:spMkLst>
            <pc:docMk/>
            <pc:sldMk cId="646998170" sldId="327"/>
            <ac:spMk id="3" creationId="{DD1D2008-D502-447B-8DE0-B77A5067A86E}"/>
          </ac:spMkLst>
        </pc:spChg>
        <pc:spChg chg="del mod">
          <ac:chgData name="Tiffany Ashworth" userId="6ee35e5c-f2f9-4668-b0c4-20b8c5104307" providerId="ADAL" clId="{2ED91262-9426-4D72-84E7-A4B5FE528110}" dt="2024-02-09T00:34:48.273" v="1558"/>
          <ac:spMkLst>
            <pc:docMk/>
            <pc:sldMk cId="646998170" sldId="327"/>
            <ac:spMk id="6" creationId="{E53C0B3C-E63C-49EC-B6ED-868EFD2CC764}"/>
          </ac:spMkLst>
        </pc:spChg>
        <pc:picChg chg="del">
          <ac:chgData name="Tiffany Ashworth" userId="6ee35e5c-f2f9-4668-b0c4-20b8c5104307" providerId="ADAL" clId="{2ED91262-9426-4D72-84E7-A4B5FE528110}" dt="2024-02-09T00:34:28.643" v="1554"/>
          <ac:picMkLst>
            <pc:docMk/>
            <pc:sldMk cId="646998170" sldId="327"/>
            <ac:picMk id="5" creationId="{F176A0B8-DC91-4807-A949-B4FC023A9E74}"/>
          </ac:picMkLst>
        </pc:picChg>
      </pc:sldChg>
      <pc:sldChg chg="modSp del modNotes">
        <pc:chgData name="Tiffany Ashworth" userId="6ee35e5c-f2f9-4668-b0c4-20b8c5104307" providerId="ADAL" clId="{2ED91262-9426-4D72-84E7-A4B5FE528110}" dt="2024-02-09T00:41:33.474" v="1842" actId="2696"/>
        <pc:sldMkLst>
          <pc:docMk/>
          <pc:sldMk cId="0" sldId="330"/>
        </pc:sldMkLst>
        <pc:spChg chg="mod">
          <ac:chgData name="Tiffany Ashworth" userId="6ee35e5c-f2f9-4668-b0c4-20b8c5104307" providerId="ADAL" clId="{2ED91262-9426-4D72-84E7-A4B5FE528110}" dt="2024-02-07T12:05:01.792" v="1318" actId="27636"/>
          <ac:spMkLst>
            <pc:docMk/>
            <pc:sldMk cId="0" sldId="330"/>
            <ac:spMk id="319" creationId="{00000000-0000-0000-0000-000000000000}"/>
          </ac:spMkLst>
        </pc:spChg>
        <pc:spChg chg="mod">
          <ac:chgData name="Tiffany Ashworth" userId="6ee35e5c-f2f9-4668-b0c4-20b8c5104307" providerId="ADAL" clId="{2ED91262-9426-4D72-84E7-A4B5FE528110}" dt="2024-02-07T12:05:01.792" v="1319" actId="27636"/>
          <ac:spMkLst>
            <pc:docMk/>
            <pc:sldMk cId="0" sldId="330"/>
            <ac:spMk id="322" creationId="{00000000-0000-0000-0000-000000000000}"/>
          </ac:spMkLst>
        </pc:spChg>
      </pc:sldChg>
      <pc:sldChg chg="add del modNotes">
        <pc:chgData name="Tiffany Ashworth" userId="6ee35e5c-f2f9-4668-b0c4-20b8c5104307" providerId="ADAL" clId="{2ED91262-9426-4D72-84E7-A4B5FE528110}" dt="2024-02-09T00:41:38.134" v="1843" actId="2696"/>
        <pc:sldMkLst>
          <pc:docMk/>
          <pc:sldMk cId="0" sldId="331"/>
        </pc:sldMkLst>
      </pc:sldChg>
      <pc:sldChg chg="modSp add del modNotes">
        <pc:chgData name="Tiffany Ashworth" userId="6ee35e5c-f2f9-4668-b0c4-20b8c5104307" providerId="ADAL" clId="{2ED91262-9426-4D72-84E7-A4B5FE528110}" dt="2024-02-09T00:41:40.806" v="1845" actId="2696"/>
        <pc:sldMkLst>
          <pc:docMk/>
          <pc:sldMk cId="0" sldId="333"/>
        </pc:sldMkLst>
        <pc:spChg chg="mod">
          <ac:chgData name="Tiffany Ashworth" userId="6ee35e5c-f2f9-4668-b0c4-20b8c5104307" providerId="ADAL" clId="{2ED91262-9426-4D72-84E7-A4B5FE528110}" dt="2024-02-07T12:06:31.428" v="1321" actId="27636"/>
          <ac:spMkLst>
            <pc:docMk/>
            <pc:sldMk cId="0" sldId="333"/>
            <ac:spMk id="298" creationId="{00000000-0000-0000-0000-000000000000}"/>
          </ac:spMkLst>
        </pc:spChg>
      </pc:sldChg>
      <pc:sldChg chg="modSp add ord modNotes">
        <pc:chgData name="Tiffany Ashworth" userId="6ee35e5c-f2f9-4668-b0c4-20b8c5104307" providerId="ADAL" clId="{2ED91262-9426-4D72-84E7-A4B5FE528110}" dt="2024-02-09T00:43:59.625" v="2046"/>
        <pc:sldMkLst>
          <pc:docMk/>
          <pc:sldMk cId="0" sldId="334"/>
        </pc:sldMkLst>
        <pc:spChg chg="mod">
          <ac:chgData name="Tiffany Ashworth" userId="6ee35e5c-f2f9-4668-b0c4-20b8c5104307" providerId="ADAL" clId="{2ED91262-9426-4D72-84E7-A4B5FE528110}" dt="2024-02-07T12:06:31.460" v="1322" actId="27636"/>
          <ac:spMkLst>
            <pc:docMk/>
            <pc:sldMk cId="0" sldId="334"/>
            <ac:spMk id="304" creationId="{00000000-0000-0000-0000-000000000000}"/>
          </ac:spMkLst>
        </pc:spChg>
      </pc:sldChg>
      <pc:sldChg chg="modSp add ord modNotes">
        <pc:chgData name="Tiffany Ashworth" userId="6ee35e5c-f2f9-4668-b0c4-20b8c5104307" providerId="ADAL" clId="{2ED91262-9426-4D72-84E7-A4B5FE528110}" dt="2024-02-09T00:43:44.395" v="2045"/>
        <pc:sldMkLst>
          <pc:docMk/>
          <pc:sldMk cId="0" sldId="335"/>
        </pc:sldMkLst>
        <pc:spChg chg="mod">
          <ac:chgData name="Tiffany Ashworth" userId="6ee35e5c-f2f9-4668-b0c4-20b8c5104307" providerId="ADAL" clId="{2ED91262-9426-4D72-84E7-A4B5FE528110}" dt="2024-02-07T12:06:31.475" v="1323" actId="27636"/>
          <ac:spMkLst>
            <pc:docMk/>
            <pc:sldMk cId="0" sldId="335"/>
            <ac:spMk id="312" creationId="{00000000-0000-0000-0000-000000000000}"/>
          </ac:spMkLst>
        </pc:spChg>
      </pc:sldChg>
      <pc:sldChg chg="modSp add del modNotes">
        <pc:chgData name="Tiffany Ashworth" userId="6ee35e5c-f2f9-4668-b0c4-20b8c5104307" providerId="ADAL" clId="{2ED91262-9426-4D72-84E7-A4B5FE528110}" dt="2024-02-09T00:44:08.815" v="2047" actId="2696"/>
        <pc:sldMkLst>
          <pc:docMk/>
          <pc:sldMk cId="0" sldId="336"/>
        </pc:sldMkLst>
        <pc:spChg chg="mod">
          <ac:chgData name="Tiffany Ashworth" userId="6ee35e5c-f2f9-4668-b0c4-20b8c5104307" providerId="ADAL" clId="{2ED91262-9426-4D72-84E7-A4B5FE528110}" dt="2024-02-07T12:06:31.491" v="1325" actId="27636"/>
          <ac:spMkLst>
            <pc:docMk/>
            <pc:sldMk cId="0" sldId="336"/>
            <ac:spMk id="319" creationId="{00000000-0000-0000-0000-000000000000}"/>
          </ac:spMkLst>
        </pc:spChg>
        <pc:spChg chg="mod">
          <ac:chgData name="Tiffany Ashworth" userId="6ee35e5c-f2f9-4668-b0c4-20b8c5104307" providerId="ADAL" clId="{2ED91262-9426-4D72-84E7-A4B5FE528110}" dt="2024-02-07T12:06:31.491" v="1324" actId="27636"/>
          <ac:spMkLst>
            <pc:docMk/>
            <pc:sldMk cId="0" sldId="336"/>
            <ac:spMk id="322" creationId="{00000000-0000-0000-0000-000000000000}"/>
          </ac:spMkLst>
        </pc:spChg>
      </pc:sldChg>
      <pc:sldChg chg="add del modNotes">
        <pc:chgData name="Tiffany Ashworth" userId="6ee35e5c-f2f9-4668-b0c4-20b8c5104307" providerId="ADAL" clId="{2ED91262-9426-4D72-84E7-A4B5FE528110}" dt="2024-02-09T00:44:17.617" v="2049" actId="2696"/>
        <pc:sldMkLst>
          <pc:docMk/>
          <pc:sldMk cId="182860592" sldId="337"/>
        </pc:sldMkLst>
      </pc:sldChg>
      <pc:sldChg chg="modSp add del modNotes">
        <pc:chgData name="Tiffany Ashworth" userId="6ee35e5c-f2f9-4668-b0c4-20b8c5104307" providerId="ADAL" clId="{2ED91262-9426-4D72-84E7-A4B5FE528110}" dt="2024-02-09T00:44:19.874" v="2050" actId="2696"/>
        <pc:sldMkLst>
          <pc:docMk/>
          <pc:sldMk cId="0" sldId="338"/>
        </pc:sldMkLst>
        <pc:spChg chg="mod">
          <ac:chgData name="Tiffany Ashworth" userId="6ee35e5c-f2f9-4668-b0c4-20b8c5104307" providerId="ADAL" clId="{2ED91262-9426-4D72-84E7-A4B5FE528110}" dt="2024-02-07T12:06:31.554" v="1328" actId="27636"/>
          <ac:spMkLst>
            <pc:docMk/>
            <pc:sldMk cId="0" sldId="338"/>
            <ac:spMk id="349" creationId="{00000000-0000-0000-0000-000000000000}"/>
          </ac:spMkLst>
        </pc:spChg>
      </pc:sldChg>
      <pc:sldChg chg="add del">
        <pc:chgData name="Tiffany Ashworth" userId="6ee35e5c-f2f9-4668-b0c4-20b8c5104307" providerId="ADAL" clId="{2ED91262-9426-4D72-84E7-A4B5FE528110}" dt="2024-02-09T00:27:00.252" v="1551" actId="2696"/>
        <pc:sldMkLst>
          <pc:docMk/>
          <pc:sldMk cId="2064665549" sldId="339"/>
        </pc:sldMkLst>
      </pc:sldChg>
      <pc:sldChg chg="addSp delSp modSp add">
        <pc:chgData name="Tiffany Ashworth" userId="6ee35e5c-f2f9-4668-b0c4-20b8c5104307" providerId="ADAL" clId="{2ED91262-9426-4D72-84E7-A4B5FE528110}" dt="2024-02-09T00:26:35.747" v="1550" actId="113"/>
        <pc:sldMkLst>
          <pc:docMk/>
          <pc:sldMk cId="3501571502" sldId="340"/>
        </pc:sldMkLst>
        <pc:spChg chg="mod">
          <ac:chgData name="Tiffany Ashworth" userId="6ee35e5c-f2f9-4668-b0c4-20b8c5104307" providerId="ADAL" clId="{2ED91262-9426-4D72-84E7-A4B5FE528110}" dt="2024-02-09T00:22:27.910" v="1412" actId="20577"/>
          <ac:spMkLst>
            <pc:docMk/>
            <pc:sldMk cId="3501571502" sldId="340"/>
            <ac:spMk id="2" creationId="{F8E5FE44-4D8A-4127-B7A1-F057B86EE406}"/>
          </ac:spMkLst>
        </pc:spChg>
        <pc:spChg chg="del">
          <ac:chgData name="Tiffany Ashworth" userId="6ee35e5c-f2f9-4668-b0c4-20b8c5104307" providerId="ADAL" clId="{2ED91262-9426-4D72-84E7-A4B5FE528110}" dt="2024-02-09T00:22:07.208" v="1382"/>
          <ac:spMkLst>
            <pc:docMk/>
            <pc:sldMk cId="3501571502" sldId="340"/>
            <ac:spMk id="3" creationId="{9FA92F21-29F2-47FC-8CC2-8C3433272690}"/>
          </ac:spMkLst>
        </pc:spChg>
        <pc:spChg chg="add mod">
          <ac:chgData name="Tiffany Ashworth" userId="6ee35e5c-f2f9-4668-b0c4-20b8c5104307" providerId="ADAL" clId="{2ED91262-9426-4D72-84E7-A4B5FE528110}" dt="2024-02-09T00:26:35.747" v="1550" actId="113"/>
          <ac:spMkLst>
            <pc:docMk/>
            <pc:sldMk cId="3501571502" sldId="340"/>
            <ac:spMk id="5" creationId="{2E8306A1-9290-45F5-BCCB-3C2078A5FC69}"/>
          </ac:spMkLst>
        </pc:spChg>
        <pc:picChg chg="add mod">
          <ac:chgData name="Tiffany Ashworth" userId="6ee35e5c-f2f9-4668-b0c4-20b8c5104307" providerId="ADAL" clId="{2ED91262-9426-4D72-84E7-A4B5FE528110}" dt="2024-02-09T00:22:11.029" v="1383" actId="1076"/>
          <ac:picMkLst>
            <pc:docMk/>
            <pc:sldMk cId="3501571502" sldId="340"/>
            <ac:picMk id="4" creationId="{63C25EFE-AA0C-408B-81D9-14A1CD80D3EF}"/>
          </ac:picMkLst>
        </pc:picChg>
      </pc:sldChg>
      <pc:sldChg chg="addSp delSp modSp add">
        <pc:chgData name="Tiffany Ashworth" userId="6ee35e5c-f2f9-4668-b0c4-20b8c5104307" providerId="ADAL" clId="{2ED91262-9426-4D72-84E7-A4B5FE528110}" dt="2024-02-09T00:43:21.064" v="2042" actId="20577"/>
        <pc:sldMkLst>
          <pc:docMk/>
          <pc:sldMk cId="3222280913" sldId="341"/>
        </pc:sldMkLst>
        <pc:spChg chg="mod">
          <ac:chgData name="Tiffany Ashworth" userId="6ee35e5c-f2f9-4668-b0c4-20b8c5104307" providerId="ADAL" clId="{2ED91262-9426-4D72-84E7-A4B5FE528110}" dt="2024-02-09T00:39:16.484" v="1751" actId="20577"/>
          <ac:spMkLst>
            <pc:docMk/>
            <pc:sldMk cId="3222280913" sldId="341"/>
            <ac:spMk id="2" creationId="{055C60C2-BEA1-47EB-9D6D-4DE2397309DF}"/>
          </ac:spMkLst>
        </pc:spChg>
        <pc:spChg chg="del">
          <ac:chgData name="Tiffany Ashworth" userId="6ee35e5c-f2f9-4668-b0c4-20b8c5104307" providerId="ADAL" clId="{2ED91262-9426-4D72-84E7-A4B5FE528110}" dt="2024-02-09T00:37:09.974" v="1631" actId="478"/>
          <ac:spMkLst>
            <pc:docMk/>
            <pc:sldMk cId="3222280913" sldId="341"/>
            <ac:spMk id="3" creationId="{C2BC3A23-369C-481D-8BE9-A06182EB1581}"/>
          </ac:spMkLst>
        </pc:spChg>
        <pc:spChg chg="add">
          <ac:chgData name="Tiffany Ashworth" userId="6ee35e5c-f2f9-4668-b0c4-20b8c5104307" providerId="ADAL" clId="{2ED91262-9426-4D72-84E7-A4B5FE528110}" dt="2024-02-09T00:37:23.278" v="1632"/>
          <ac:spMkLst>
            <pc:docMk/>
            <pc:sldMk cId="3222280913" sldId="341"/>
            <ac:spMk id="4" creationId="{79BAA968-C11C-4230-ACCD-D03B27802D38}"/>
          </ac:spMkLst>
        </pc:spChg>
        <pc:spChg chg="add mod">
          <ac:chgData name="Tiffany Ashworth" userId="6ee35e5c-f2f9-4668-b0c4-20b8c5104307" providerId="ADAL" clId="{2ED91262-9426-4D72-84E7-A4B5FE528110}" dt="2024-02-09T00:43:21.064" v="2042" actId="20577"/>
          <ac:spMkLst>
            <pc:docMk/>
            <pc:sldMk cId="3222280913" sldId="341"/>
            <ac:spMk id="5" creationId="{3B1852B7-644E-4534-8C89-8C076F6E7C6F}"/>
          </ac:spMkLst>
        </pc:spChg>
        <pc:spChg chg="add mod">
          <ac:chgData name="Tiffany Ashworth" userId="6ee35e5c-f2f9-4668-b0c4-20b8c5104307" providerId="ADAL" clId="{2ED91262-9426-4D72-84E7-A4B5FE528110}" dt="2024-02-09T00:37:23.333" v="1633" actId="27636"/>
          <ac:spMkLst>
            <pc:docMk/>
            <pc:sldMk cId="3222280913" sldId="341"/>
            <ac:spMk id="6" creationId="{1FCAD024-C9EB-4B65-B9C3-A3534C58D7F0}"/>
          </ac:spMkLst>
        </pc:spChg>
        <pc:spChg chg="add">
          <ac:chgData name="Tiffany Ashworth" userId="6ee35e5c-f2f9-4668-b0c4-20b8c5104307" providerId="ADAL" clId="{2ED91262-9426-4D72-84E7-A4B5FE528110}" dt="2024-02-09T00:37:23.278" v="1632"/>
          <ac:spMkLst>
            <pc:docMk/>
            <pc:sldMk cId="3222280913" sldId="341"/>
            <ac:spMk id="7" creationId="{0C9DA786-8B60-4EDC-AD6D-D575B24971CE}"/>
          </ac:spMkLst>
        </pc:spChg>
        <pc:spChg chg="add del mod">
          <ac:chgData name="Tiffany Ashworth" userId="6ee35e5c-f2f9-4668-b0c4-20b8c5104307" providerId="ADAL" clId="{2ED91262-9426-4D72-84E7-A4B5FE528110}" dt="2024-02-09T00:37:28.884" v="1635" actId="478"/>
          <ac:spMkLst>
            <pc:docMk/>
            <pc:sldMk cId="3222280913" sldId="341"/>
            <ac:spMk id="8" creationId="{721D7CD9-8B04-4BC5-A6DC-77919C4C8CB4}"/>
          </ac:spMkLst>
        </pc:spChg>
      </pc:sldChg>
      <pc:sldChg chg="modSp">
        <pc:chgData name="Tiffany Ashworth" userId="6ee35e5c-f2f9-4668-b0c4-20b8c5104307" providerId="ADAL" clId="{2ED91262-9426-4D72-84E7-A4B5FE528110}" dt="2024-02-09T00:45:33.376" v="2079" actId="20577"/>
        <pc:sldMkLst>
          <pc:docMk/>
          <pc:sldMk cId="4122567584" sldId="342"/>
        </pc:sldMkLst>
        <pc:spChg chg="mod">
          <ac:chgData name="Tiffany Ashworth" userId="6ee35e5c-f2f9-4668-b0c4-20b8c5104307" providerId="ADAL" clId="{2ED91262-9426-4D72-84E7-A4B5FE528110}" dt="2024-02-09T00:38:48.153" v="1732" actId="20577"/>
          <ac:spMkLst>
            <pc:docMk/>
            <pc:sldMk cId="4122567584" sldId="342"/>
            <ac:spMk id="2" creationId="{055C60C2-BEA1-47EB-9D6D-4DE2397309DF}"/>
          </ac:spMkLst>
        </pc:spChg>
        <pc:spChg chg="mod">
          <ac:chgData name="Tiffany Ashworth" userId="6ee35e5c-f2f9-4668-b0c4-20b8c5104307" providerId="ADAL" clId="{2ED91262-9426-4D72-84E7-A4B5FE528110}" dt="2024-02-09T00:45:33.376" v="2079" actId="20577"/>
          <ac:spMkLst>
            <pc:docMk/>
            <pc:sldMk cId="4122567584" sldId="342"/>
            <ac:spMk id="5" creationId="{3B1852B7-644E-4534-8C89-8C076F6E7C6F}"/>
          </ac:spMkLst>
        </pc:spChg>
      </pc:sldChg>
      <pc:sldChg chg="modSp">
        <pc:chgData name="Tiffany Ashworth" userId="6ee35e5c-f2f9-4668-b0c4-20b8c5104307" providerId="ADAL" clId="{2ED91262-9426-4D72-84E7-A4B5FE528110}" dt="2024-02-09T00:39:28.253" v="1765" actId="20577"/>
        <pc:sldMkLst>
          <pc:docMk/>
          <pc:sldMk cId="1556484521" sldId="343"/>
        </pc:sldMkLst>
        <pc:spChg chg="mod">
          <ac:chgData name="Tiffany Ashworth" userId="6ee35e5c-f2f9-4668-b0c4-20b8c5104307" providerId="ADAL" clId="{2ED91262-9426-4D72-84E7-A4B5FE528110}" dt="2024-02-09T00:39:28.253" v="1765" actId="20577"/>
          <ac:spMkLst>
            <pc:docMk/>
            <pc:sldMk cId="1556484521" sldId="343"/>
            <ac:spMk id="2" creationId="{055C60C2-BEA1-47EB-9D6D-4DE2397309DF}"/>
          </ac:spMkLst>
        </pc:spChg>
      </pc:sldChg>
      <pc:sldChg chg="modSp">
        <pc:chgData name="Tiffany Ashworth" userId="6ee35e5c-f2f9-4668-b0c4-20b8c5104307" providerId="ADAL" clId="{2ED91262-9426-4D72-84E7-A4B5FE528110}" dt="2024-02-09T00:39:55.744" v="1792" actId="20577"/>
        <pc:sldMkLst>
          <pc:docMk/>
          <pc:sldMk cId="3391949133" sldId="344"/>
        </pc:sldMkLst>
        <pc:spChg chg="mod">
          <ac:chgData name="Tiffany Ashworth" userId="6ee35e5c-f2f9-4668-b0c4-20b8c5104307" providerId="ADAL" clId="{2ED91262-9426-4D72-84E7-A4B5FE528110}" dt="2024-02-09T00:39:55.744" v="1792" actId="20577"/>
          <ac:spMkLst>
            <pc:docMk/>
            <pc:sldMk cId="3391949133" sldId="344"/>
            <ac:spMk id="2" creationId="{055C60C2-BEA1-47EB-9D6D-4DE2397309DF}"/>
          </ac:spMkLst>
        </pc:spChg>
      </pc:sldChg>
      <pc:sldChg chg="modSp">
        <pc:chgData name="Tiffany Ashworth" userId="6ee35e5c-f2f9-4668-b0c4-20b8c5104307" providerId="ADAL" clId="{2ED91262-9426-4D72-84E7-A4B5FE528110}" dt="2024-02-09T00:40:17.293" v="1814" actId="313"/>
        <pc:sldMkLst>
          <pc:docMk/>
          <pc:sldMk cId="3210870942" sldId="345"/>
        </pc:sldMkLst>
        <pc:spChg chg="mod">
          <ac:chgData name="Tiffany Ashworth" userId="6ee35e5c-f2f9-4668-b0c4-20b8c5104307" providerId="ADAL" clId="{2ED91262-9426-4D72-84E7-A4B5FE528110}" dt="2024-02-09T00:40:17.293" v="1814" actId="313"/>
          <ac:spMkLst>
            <pc:docMk/>
            <pc:sldMk cId="3210870942" sldId="345"/>
            <ac:spMk id="2" creationId="{055C60C2-BEA1-47EB-9D6D-4DE2397309DF}"/>
          </ac:spMkLst>
        </pc:spChg>
      </pc:sldChg>
      <pc:sldChg chg="modSp">
        <pc:chgData name="Tiffany Ashworth" userId="6ee35e5c-f2f9-4668-b0c4-20b8c5104307" providerId="ADAL" clId="{2ED91262-9426-4D72-84E7-A4B5FE528110}" dt="2024-02-09T00:40:48.674" v="1841" actId="20577"/>
        <pc:sldMkLst>
          <pc:docMk/>
          <pc:sldMk cId="2318236513" sldId="346"/>
        </pc:sldMkLst>
        <pc:spChg chg="mod">
          <ac:chgData name="Tiffany Ashworth" userId="6ee35e5c-f2f9-4668-b0c4-20b8c5104307" providerId="ADAL" clId="{2ED91262-9426-4D72-84E7-A4B5FE528110}" dt="2024-02-09T00:40:48.674" v="1841" actId="20577"/>
          <ac:spMkLst>
            <pc:docMk/>
            <pc:sldMk cId="2318236513" sldId="346"/>
            <ac:spMk id="2" creationId="{055C60C2-BEA1-47EB-9D6D-4DE2397309DF}"/>
          </ac:spMkLst>
        </pc:spChg>
      </pc:sldChg>
      <pc:sldChg chg="modTransition">
        <pc:chgData name="Tiffany Ashworth" userId="6ee35e5c-f2f9-4668-b0c4-20b8c5104307" providerId="ADAL" clId="{2ED91262-9426-4D72-84E7-A4B5FE528110}" dt="2024-02-09T14:14:05.406" v="2080"/>
        <pc:sldMkLst>
          <pc:docMk/>
          <pc:sldMk cId="411524849" sldId="350"/>
        </pc:sldMkLst>
      </pc:sldChg>
      <pc:sldChg chg="modTransition">
        <pc:chgData name="Tiffany Ashworth" userId="6ee35e5c-f2f9-4668-b0c4-20b8c5104307" providerId="ADAL" clId="{2ED91262-9426-4D72-84E7-A4B5FE528110}" dt="2024-02-09T14:46:38.098" v="2081"/>
        <pc:sldMkLst>
          <pc:docMk/>
          <pc:sldMk cId="893917481" sldId="351"/>
        </pc:sldMkLst>
      </pc:sldChg>
      <pc:sldChg chg="modTransition">
        <pc:chgData name="Tiffany Ashworth" userId="6ee35e5c-f2f9-4668-b0c4-20b8c5104307" providerId="ADAL" clId="{2ED91262-9426-4D72-84E7-A4B5FE528110}" dt="2024-02-09T14:46:42.224" v="2082"/>
        <pc:sldMkLst>
          <pc:docMk/>
          <pc:sldMk cId="3431261881" sldId="353"/>
        </pc:sldMkLst>
      </pc:sldChg>
      <pc:sldChg chg="modTransition">
        <pc:chgData name="Tiffany Ashworth" userId="6ee35e5c-f2f9-4668-b0c4-20b8c5104307" providerId="ADAL" clId="{2ED91262-9426-4D72-84E7-A4B5FE528110}" dt="2024-02-09T14:46:51.834" v="2084"/>
        <pc:sldMkLst>
          <pc:docMk/>
          <pc:sldMk cId="294263277" sldId="354"/>
        </pc:sldMkLst>
      </pc:sldChg>
      <pc:sldMasterChg chg="delSldLayout">
        <pc:chgData name="Tiffany Ashworth" userId="6ee35e5c-f2f9-4668-b0c4-20b8c5104307" providerId="ADAL" clId="{2ED91262-9426-4D72-84E7-A4B5FE528110}" dt="2024-02-09T00:44:19.874" v="2051" actId="2696"/>
        <pc:sldMasterMkLst>
          <pc:docMk/>
          <pc:sldMasterMk cId="611931940" sldId="2147483648"/>
        </pc:sldMasterMkLst>
        <pc:sldLayoutChg chg="del">
          <pc:chgData name="Tiffany Ashworth" userId="6ee35e5c-f2f9-4668-b0c4-20b8c5104307" providerId="ADAL" clId="{2ED91262-9426-4D72-84E7-A4B5FE528110}" dt="2024-02-09T00:41:38.142" v="1844" actId="2696"/>
          <pc:sldLayoutMkLst>
            <pc:docMk/>
            <pc:sldMasterMk cId="611931940" sldId="2147483648"/>
            <pc:sldLayoutMk cId="730237376" sldId="2147483684"/>
          </pc:sldLayoutMkLst>
        </pc:sldLayoutChg>
        <pc:sldLayoutChg chg="del">
          <pc:chgData name="Tiffany Ashworth" userId="6ee35e5c-f2f9-4668-b0c4-20b8c5104307" providerId="ADAL" clId="{2ED91262-9426-4D72-84E7-A4B5FE528110}" dt="2024-02-09T00:44:19.874" v="2051" actId="2696"/>
          <pc:sldLayoutMkLst>
            <pc:docMk/>
            <pc:sldMasterMk cId="611931940" sldId="2147483648"/>
            <pc:sldLayoutMk cId="1207258791" sldId="2147483687"/>
          </pc:sldLayoutMkLst>
        </pc:sldLayoutChg>
      </pc:sldMasterChg>
    </pc:docChg>
  </pc:docChgLst>
  <pc:docChgLst>
    <pc:chgData name="Tiffany Ashworth" userId="6ee35e5c-f2f9-4668-b0c4-20b8c5104307" providerId="ADAL" clId="{72DC58F0-D5AE-4F83-AE3E-8C72C0823893}"/>
    <pc:docChg chg="undo custSel addSld delSld modSld sldOrd">
      <pc:chgData name="Tiffany Ashworth" userId="6ee35e5c-f2f9-4668-b0c4-20b8c5104307" providerId="ADAL" clId="{72DC58F0-D5AE-4F83-AE3E-8C72C0823893}" dt="2023-11-28T16:01:10.243" v="9974" actId="108"/>
      <pc:docMkLst>
        <pc:docMk/>
      </pc:docMkLst>
      <pc:sldChg chg="addSp delSp modSp">
        <pc:chgData name="Tiffany Ashworth" userId="6ee35e5c-f2f9-4668-b0c4-20b8c5104307" providerId="ADAL" clId="{72DC58F0-D5AE-4F83-AE3E-8C72C0823893}" dt="2023-11-27T23:00:37.950" v="2380" actId="313"/>
        <pc:sldMkLst>
          <pc:docMk/>
          <pc:sldMk cId="4243735317" sldId="256"/>
        </pc:sldMkLst>
        <pc:spChg chg="mod">
          <ac:chgData name="Tiffany Ashworth" userId="6ee35e5c-f2f9-4668-b0c4-20b8c5104307" providerId="ADAL" clId="{72DC58F0-D5AE-4F83-AE3E-8C72C0823893}" dt="2023-11-27T23:00:37.950" v="2380" actId="313"/>
          <ac:spMkLst>
            <pc:docMk/>
            <pc:sldMk cId="4243735317" sldId="256"/>
            <ac:spMk id="2" creationId="{C95C7BE7-F4B7-43C2-91DA-BE76A67CC257}"/>
          </ac:spMkLst>
        </pc:spChg>
        <pc:spChg chg="mod">
          <ac:chgData name="Tiffany Ashworth" userId="6ee35e5c-f2f9-4668-b0c4-20b8c5104307" providerId="ADAL" clId="{72DC58F0-D5AE-4F83-AE3E-8C72C0823893}" dt="2023-11-27T20:59:17.675" v="85" actId="20577"/>
          <ac:spMkLst>
            <pc:docMk/>
            <pc:sldMk cId="4243735317" sldId="256"/>
            <ac:spMk id="3" creationId="{AE23187E-8E79-488B-BEAD-F7B1E21C99B1}"/>
          </ac:spMkLst>
        </pc:spChg>
        <pc:spChg chg="mod">
          <ac:chgData name="Tiffany Ashworth" userId="6ee35e5c-f2f9-4668-b0c4-20b8c5104307" providerId="ADAL" clId="{72DC58F0-D5AE-4F83-AE3E-8C72C0823893}" dt="2023-11-27T21:00:58.115" v="139" actId="20577"/>
          <ac:spMkLst>
            <pc:docMk/>
            <pc:sldMk cId="4243735317" sldId="256"/>
            <ac:spMk id="5" creationId="{98DE3AEB-7377-47E1-9389-C9EDD303514E}"/>
          </ac:spMkLst>
        </pc:spChg>
        <pc:graphicFrameChg chg="add del mod">
          <ac:chgData name="Tiffany Ashworth" userId="6ee35e5c-f2f9-4668-b0c4-20b8c5104307" providerId="ADAL" clId="{72DC58F0-D5AE-4F83-AE3E-8C72C0823893}" dt="2023-11-27T20:58:40.491" v="1"/>
          <ac:graphicFrameMkLst>
            <pc:docMk/>
            <pc:sldMk cId="4243735317" sldId="256"/>
            <ac:graphicFrameMk id="4" creationId="{438EB999-7F47-49B8-8D61-5F133E57DAD6}"/>
          </ac:graphicFrameMkLst>
        </pc:graphicFrameChg>
      </pc:sldChg>
      <pc:sldChg chg="addSp delSp modSp ord">
        <pc:chgData name="Tiffany Ashworth" userId="6ee35e5c-f2f9-4668-b0c4-20b8c5104307" providerId="ADAL" clId="{72DC58F0-D5AE-4F83-AE3E-8C72C0823893}" dt="2023-11-28T08:48:25.417" v="8089" actId="1076"/>
        <pc:sldMkLst>
          <pc:docMk/>
          <pc:sldMk cId="3732065423" sldId="258"/>
        </pc:sldMkLst>
        <pc:spChg chg="mod">
          <ac:chgData name="Tiffany Ashworth" userId="6ee35e5c-f2f9-4668-b0c4-20b8c5104307" providerId="ADAL" clId="{72DC58F0-D5AE-4F83-AE3E-8C72C0823893}" dt="2023-11-28T08:40:41.648" v="8029" actId="20577"/>
          <ac:spMkLst>
            <pc:docMk/>
            <pc:sldMk cId="3732065423" sldId="258"/>
            <ac:spMk id="2" creationId="{B9786758-EAC7-1E36-CBCD-59BBCC1856C7}"/>
          </ac:spMkLst>
        </pc:spChg>
        <pc:spChg chg="add del mod">
          <ac:chgData name="Tiffany Ashworth" userId="6ee35e5c-f2f9-4668-b0c4-20b8c5104307" providerId="ADAL" clId="{72DC58F0-D5AE-4F83-AE3E-8C72C0823893}" dt="2023-11-28T08:48:05.533" v="8085" actId="6549"/>
          <ac:spMkLst>
            <pc:docMk/>
            <pc:sldMk cId="3732065423" sldId="258"/>
            <ac:spMk id="3" creationId="{750587D2-B257-FD2C-45BB-1C71E623EA5B}"/>
          </ac:spMkLst>
        </pc:spChg>
        <pc:spChg chg="add del mod">
          <ac:chgData name="Tiffany Ashworth" userId="6ee35e5c-f2f9-4668-b0c4-20b8c5104307" providerId="ADAL" clId="{72DC58F0-D5AE-4F83-AE3E-8C72C0823893}" dt="2023-11-27T23:43:10.900" v="3188"/>
          <ac:spMkLst>
            <pc:docMk/>
            <pc:sldMk cId="3732065423" sldId="258"/>
            <ac:spMk id="4" creationId="{FEA8FAF7-1CE9-432B-B980-EE1ECB70960E}"/>
          </ac:spMkLst>
        </pc:spChg>
        <pc:spChg chg="add mod">
          <ac:chgData name="Tiffany Ashworth" userId="6ee35e5c-f2f9-4668-b0c4-20b8c5104307" providerId="ADAL" clId="{72DC58F0-D5AE-4F83-AE3E-8C72C0823893}" dt="2023-11-28T08:48:19.810" v="8088" actId="1076"/>
          <ac:spMkLst>
            <pc:docMk/>
            <pc:sldMk cId="3732065423" sldId="258"/>
            <ac:spMk id="7" creationId="{AAE70DED-609C-4F22-80F1-DA086374BADB}"/>
          </ac:spMkLst>
        </pc:spChg>
        <pc:spChg chg="add mod">
          <ac:chgData name="Tiffany Ashworth" userId="6ee35e5c-f2f9-4668-b0c4-20b8c5104307" providerId="ADAL" clId="{72DC58F0-D5AE-4F83-AE3E-8C72C0823893}" dt="2023-11-28T08:48:25.417" v="8089" actId="1076"/>
          <ac:spMkLst>
            <pc:docMk/>
            <pc:sldMk cId="3732065423" sldId="258"/>
            <ac:spMk id="8" creationId="{6852699D-49E9-45CE-AA60-7A93E6E0FCF0}"/>
          </ac:spMkLst>
        </pc:spChg>
        <pc:picChg chg="add mod">
          <ac:chgData name="Tiffany Ashworth" userId="6ee35e5c-f2f9-4668-b0c4-20b8c5104307" providerId="ADAL" clId="{72DC58F0-D5AE-4F83-AE3E-8C72C0823893}" dt="2023-11-28T08:48:11.078" v="8086" actId="1076"/>
          <ac:picMkLst>
            <pc:docMk/>
            <pc:sldMk cId="3732065423" sldId="258"/>
            <ac:picMk id="5" creationId="{54A883D9-1F07-4CF3-B8A7-3BC12AB7F5E4}"/>
          </ac:picMkLst>
        </pc:picChg>
        <pc:picChg chg="add mod">
          <ac:chgData name="Tiffany Ashworth" userId="6ee35e5c-f2f9-4668-b0c4-20b8c5104307" providerId="ADAL" clId="{72DC58F0-D5AE-4F83-AE3E-8C72C0823893}" dt="2023-11-28T08:48:14.253" v="8087" actId="1076"/>
          <ac:picMkLst>
            <pc:docMk/>
            <pc:sldMk cId="3732065423" sldId="258"/>
            <ac:picMk id="6" creationId="{473ED1B0-F925-45B6-A7CA-4B6514A9146F}"/>
          </ac:picMkLst>
        </pc:picChg>
      </pc:sldChg>
      <pc:sldChg chg="addSp delSp modSp">
        <pc:chgData name="Tiffany Ashworth" userId="6ee35e5c-f2f9-4668-b0c4-20b8c5104307" providerId="ADAL" clId="{72DC58F0-D5AE-4F83-AE3E-8C72C0823893}" dt="2023-11-28T09:34:36.766" v="9395" actId="1076"/>
        <pc:sldMkLst>
          <pc:docMk/>
          <pc:sldMk cId="2289770003" sldId="259"/>
        </pc:sldMkLst>
        <pc:spChg chg="mod">
          <ac:chgData name="Tiffany Ashworth" userId="6ee35e5c-f2f9-4668-b0c4-20b8c5104307" providerId="ADAL" clId="{72DC58F0-D5AE-4F83-AE3E-8C72C0823893}" dt="2023-11-28T09:34:36.766" v="9395" actId="1076"/>
          <ac:spMkLst>
            <pc:docMk/>
            <pc:sldMk cId="2289770003" sldId="259"/>
            <ac:spMk id="2" creationId="{745324EF-1A0B-A8D7-E40D-DB70CF86C69F}"/>
          </ac:spMkLst>
        </pc:spChg>
        <pc:spChg chg="add del">
          <ac:chgData name="Tiffany Ashworth" userId="6ee35e5c-f2f9-4668-b0c4-20b8c5104307" providerId="ADAL" clId="{72DC58F0-D5AE-4F83-AE3E-8C72C0823893}" dt="2023-11-28T09:32:09.471" v="9375"/>
          <ac:spMkLst>
            <pc:docMk/>
            <pc:sldMk cId="2289770003" sldId="259"/>
            <ac:spMk id="3" creationId="{8742F6F2-194E-4A43-A3AB-D8DC446ABE57}"/>
          </ac:spMkLst>
        </pc:spChg>
        <pc:spChg chg="add del">
          <ac:chgData name="Tiffany Ashworth" userId="6ee35e5c-f2f9-4668-b0c4-20b8c5104307" providerId="ADAL" clId="{72DC58F0-D5AE-4F83-AE3E-8C72C0823893}" dt="2023-11-28T09:32:09.471" v="9375"/>
          <ac:spMkLst>
            <pc:docMk/>
            <pc:sldMk cId="2289770003" sldId="259"/>
            <ac:spMk id="4" creationId="{584E4C18-9ADB-44D1-9B64-F80D07663D50}"/>
          </ac:spMkLst>
        </pc:spChg>
        <pc:spChg chg="add del">
          <ac:chgData name="Tiffany Ashworth" userId="6ee35e5c-f2f9-4668-b0c4-20b8c5104307" providerId="ADAL" clId="{72DC58F0-D5AE-4F83-AE3E-8C72C0823893}" dt="2023-11-28T09:32:55.775" v="9392"/>
          <ac:spMkLst>
            <pc:docMk/>
            <pc:sldMk cId="2289770003" sldId="259"/>
            <ac:spMk id="5" creationId="{BA405406-5A7E-4846-98D2-19B2B1CFA84A}"/>
          </ac:spMkLst>
        </pc:spChg>
        <pc:spChg chg="add del">
          <ac:chgData name="Tiffany Ashworth" userId="6ee35e5c-f2f9-4668-b0c4-20b8c5104307" providerId="ADAL" clId="{72DC58F0-D5AE-4F83-AE3E-8C72C0823893}" dt="2023-11-28T09:32:55.775" v="9392"/>
          <ac:spMkLst>
            <pc:docMk/>
            <pc:sldMk cId="2289770003" sldId="259"/>
            <ac:spMk id="6" creationId="{8EC06171-655D-4D2C-A0CD-360357F559F0}"/>
          </ac:spMkLst>
        </pc:spChg>
        <pc:spChg chg="add del mod">
          <ac:chgData name="Tiffany Ashworth" userId="6ee35e5c-f2f9-4668-b0c4-20b8c5104307" providerId="ADAL" clId="{72DC58F0-D5AE-4F83-AE3E-8C72C0823893}" dt="2023-11-28T09:32:55.314" v="9391" actId="767"/>
          <ac:spMkLst>
            <pc:docMk/>
            <pc:sldMk cId="2289770003" sldId="259"/>
            <ac:spMk id="7" creationId="{D78E2B73-0F2B-4B5E-87B1-42617737F1E3}"/>
          </ac:spMkLst>
        </pc:spChg>
        <pc:spChg chg="add del">
          <ac:chgData name="Tiffany Ashworth" userId="6ee35e5c-f2f9-4668-b0c4-20b8c5104307" providerId="ADAL" clId="{72DC58F0-D5AE-4F83-AE3E-8C72C0823893}" dt="2023-11-28T09:32:54.965" v="9390"/>
          <ac:spMkLst>
            <pc:docMk/>
            <pc:sldMk cId="2289770003" sldId="259"/>
            <ac:spMk id="8" creationId="{158CBC84-E6D8-441E-89D6-848CA838CC50}"/>
          </ac:spMkLst>
        </pc:spChg>
        <pc:spChg chg="add del mod">
          <ac:chgData name="Tiffany Ashworth" userId="6ee35e5c-f2f9-4668-b0c4-20b8c5104307" providerId="ADAL" clId="{72DC58F0-D5AE-4F83-AE3E-8C72C0823893}" dt="2023-11-28T09:32:54.965" v="9390"/>
          <ac:spMkLst>
            <pc:docMk/>
            <pc:sldMk cId="2289770003" sldId="259"/>
            <ac:spMk id="9" creationId="{EB152261-8100-432A-B5AD-450B35CA64BB}"/>
          </ac:spMkLst>
        </pc:spChg>
        <pc:spChg chg="add del mod">
          <ac:chgData name="Tiffany Ashworth" userId="6ee35e5c-f2f9-4668-b0c4-20b8c5104307" providerId="ADAL" clId="{72DC58F0-D5AE-4F83-AE3E-8C72C0823893}" dt="2023-11-28T09:32:53.435" v="9386" actId="767"/>
          <ac:spMkLst>
            <pc:docMk/>
            <pc:sldMk cId="2289770003" sldId="259"/>
            <ac:spMk id="10" creationId="{7BCC1A39-135B-4F85-8889-FF1375E040C5}"/>
          </ac:spMkLst>
        </pc:spChg>
        <pc:spChg chg="add del">
          <ac:chgData name="Tiffany Ashworth" userId="6ee35e5c-f2f9-4668-b0c4-20b8c5104307" providerId="ADAL" clId="{72DC58F0-D5AE-4F83-AE3E-8C72C0823893}" dt="2023-11-28T09:32:53.035" v="9385"/>
          <ac:spMkLst>
            <pc:docMk/>
            <pc:sldMk cId="2289770003" sldId="259"/>
            <ac:spMk id="11" creationId="{612A6CFF-C93B-41D8-9070-6EB7FE1EF6CA}"/>
          </ac:spMkLst>
        </pc:spChg>
        <pc:spChg chg="add del">
          <ac:chgData name="Tiffany Ashworth" userId="6ee35e5c-f2f9-4668-b0c4-20b8c5104307" providerId="ADAL" clId="{72DC58F0-D5AE-4F83-AE3E-8C72C0823893}" dt="2023-11-28T09:32:53.035" v="9385"/>
          <ac:spMkLst>
            <pc:docMk/>
            <pc:sldMk cId="2289770003" sldId="259"/>
            <ac:spMk id="12" creationId="{2B8C6748-EAD1-4FAA-B317-6225EB4FA65A}"/>
          </ac:spMkLst>
        </pc:spChg>
        <pc:picChg chg="add mod">
          <ac:chgData name="Tiffany Ashworth" userId="6ee35e5c-f2f9-4668-b0c4-20b8c5104307" providerId="ADAL" clId="{72DC58F0-D5AE-4F83-AE3E-8C72C0823893}" dt="2023-11-28T09:34:12.122" v="9394" actId="1076"/>
          <ac:picMkLst>
            <pc:docMk/>
            <pc:sldMk cId="2289770003" sldId="259"/>
            <ac:picMk id="13" creationId="{2DBCB68E-14CA-43ED-BC60-099D15D8D045}"/>
          </ac:picMkLst>
        </pc:picChg>
      </pc:sldChg>
      <pc:sldChg chg="add ord">
        <pc:chgData name="Tiffany Ashworth" userId="6ee35e5c-f2f9-4668-b0c4-20b8c5104307" providerId="ADAL" clId="{72DC58F0-D5AE-4F83-AE3E-8C72C0823893}" dt="2023-11-28T06:55:37.330" v="7471"/>
        <pc:sldMkLst>
          <pc:docMk/>
          <pc:sldMk cId="6211089" sldId="266"/>
        </pc:sldMkLst>
      </pc:sldChg>
      <pc:sldChg chg="modSp add ord">
        <pc:chgData name="Tiffany Ashworth" userId="6ee35e5c-f2f9-4668-b0c4-20b8c5104307" providerId="ADAL" clId="{72DC58F0-D5AE-4F83-AE3E-8C72C0823893}" dt="2023-11-28T09:52:49.002" v="9537"/>
        <pc:sldMkLst>
          <pc:docMk/>
          <pc:sldMk cId="166129484" sldId="283"/>
        </pc:sldMkLst>
        <pc:spChg chg="mod">
          <ac:chgData name="Tiffany Ashworth" userId="6ee35e5c-f2f9-4668-b0c4-20b8c5104307" providerId="ADAL" clId="{72DC58F0-D5AE-4F83-AE3E-8C72C0823893}" dt="2023-11-28T01:30:49.914" v="4659" actId="20577"/>
          <ac:spMkLst>
            <pc:docMk/>
            <pc:sldMk cId="166129484" sldId="283"/>
            <ac:spMk id="2" creationId="{ADE4F565-7749-45C5-BC76-2FFB8EF1635B}"/>
          </ac:spMkLst>
        </pc:spChg>
        <pc:spChg chg="mod">
          <ac:chgData name="Tiffany Ashworth" userId="6ee35e5c-f2f9-4668-b0c4-20b8c5104307" providerId="ADAL" clId="{72DC58F0-D5AE-4F83-AE3E-8C72C0823893}" dt="2023-11-28T09:52:49.002" v="9537"/>
          <ac:spMkLst>
            <pc:docMk/>
            <pc:sldMk cId="166129484" sldId="283"/>
            <ac:spMk id="3" creationId="{3BB9A81E-770E-43DC-8751-B44175D93516}"/>
          </ac:spMkLst>
        </pc:spChg>
      </pc:sldChg>
      <pc:sldChg chg="addSp delSp modSp add ord">
        <pc:chgData name="Tiffany Ashworth" userId="6ee35e5c-f2f9-4668-b0c4-20b8c5104307" providerId="ADAL" clId="{72DC58F0-D5AE-4F83-AE3E-8C72C0823893}" dt="2023-11-28T09:09:55.261" v="8844" actId="14100"/>
        <pc:sldMkLst>
          <pc:docMk/>
          <pc:sldMk cId="3834355640" sldId="287"/>
        </pc:sldMkLst>
        <pc:spChg chg="mod">
          <ac:chgData name="Tiffany Ashworth" userId="6ee35e5c-f2f9-4668-b0c4-20b8c5104307" providerId="ADAL" clId="{72DC58F0-D5AE-4F83-AE3E-8C72C0823893}" dt="2023-11-28T09:09:55.261" v="8844" actId="14100"/>
          <ac:spMkLst>
            <pc:docMk/>
            <pc:sldMk cId="3834355640" sldId="287"/>
            <ac:spMk id="2" creationId="{33A1DC04-E28D-4621-8308-D22C61F7B36D}"/>
          </ac:spMkLst>
        </pc:spChg>
        <pc:spChg chg="del mod">
          <ac:chgData name="Tiffany Ashworth" userId="6ee35e5c-f2f9-4668-b0c4-20b8c5104307" providerId="ADAL" clId="{72DC58F0-D5AE-4F83-AE3E-8C72C0823893}" dt="2023-11-28T09:09:10.720" v="8801" actId="478"/>
          <ac:spMkLst>
            <pc:docMk/>
            <pc:sldMk cId="3834355640" sldId="287"/>
            <ac:spMk id="3" creationId="{AC7CE61D-8513-48F1-B3BF-4213EF170497}"/>
          </ac:spMkLst>
        </pc:spChg>
        <pc:picChg chg="add mod">
          <ac:chgData name="Tiffany Ashworth" userId="6ee35e5c-f2f9-4668-b0c4-20b8c5104307" providerId="ADAL" clId="{72DC58F0-D5AE-4F83-AE3E-8C72C0823893}" dt="2023-11-28T09:09:24.296" v="8803" actId="14100"/>
          <ac:picMkLst>
            <pc:docMk/>
            <pc:sldMk cId="3834355640" sldId="287"/>
            <ac:picMk id="4" creationId="{9A8998F9-6B15-4F99-9593-C80E135135D7}"/>
          </ac:picMkLst>
        </pc:picChg>
      </pc:sldChg>
      <pc:sldChg chg="modSp add">
        <pc:chgData name="Tiffany Ashworth" userId="6ee35e5c-f2f9-4668-b0c4-20b8c5104307" providerId="ADAL" clId="{72DC58F0-D5AE-4F83-AE3E-8C72C0823893}" dt="2023-11-28T07:04:02.602" v="7710"/>
        <pc:sldMkLst>
          <pc:docMk/>
          <pc:sldMk cId="3880879661" sldId="295"/>
        </pc:sldMkLst>
        <pc:spChg chg="mod">
          <ac:chgData name="Tiffany Ashworth" userId="6ee35e5c-f2f9-4668-b0c4-20b8c5104307" providerId="ADAL" clId="{72DC58F0-D5AE-4F83-AE3E-8C72C0823893}" dt="2023-11-28T07:04:02.602" v="7710"/>
          <ac:spMkLst>
            <pc:docMk/>
            <pc:sldMk cId="3880879661" sldId="295"/>
            <ac:spMk id="2" creationId="{FF1FECFE-9EDF-4B85-87A1-ADDD7F45B3F9}"/>
          </ac:spMkLst>
        </pc:spChg>
        <pc:spChg chg="mod">
          <ac:chgData name="Tiffany Ashworth" userId="6ee35e5c-f2f9-4668-b0c4-20b8c5104307" providerId="ADAL" clId="{72DC58F0-D5AE-4F83-AE3E-8C72C0823893}" dt="2023-11-28T07:03:47.733" v="7709" actId="115"/>
          <ac:spMkLst>
            <pc:docMk/>
            <pc:sldMk cId="3880879661" sldId="295"/>
            <ac:spMk id="3" creationId="{827520CF-C875-4431-9BFA-163E6B2A8EAB}"/>
          </ac:spMkLst>
        </pc:spChg>
      </pc:sldChg>
      <pc:sldChg chg="modSp add">
        <pc:chgData name="Tiffany Ashworth" userId="6ee35e5c-f2f9-4668-b0c4-20b8c5104307" providerId="ADAL" clId="{72DC58F0-D5AE-4F83-AE3E-8C72C0823893}" dt="2023-11-28T16:01:10.243" v="9974" actId="108"/>
        <pc:sldMkLst>
          <pc:docMk/>
          <pc:sldMk cId="1287024412" sldId="299"/>
        </pc:sldMkLst>
        <pc:spChg chg="mod">
          <ac:chgData name="Tiffany Ashworth" userId="6ee35e5c-f2f9-4668-b0c4-20b8c5104307" providerId="ADAL" clId="{72DC58F0-D5AE-4F83-AE3E-8C72C0823893}" dt="2023-11-28T08:48:51.213" v="8122" actId="20577"/>
          <ac:spMkLst>
            <pc:docMk/>
            <pc:sldMk cId="1287024412" sldId="299"/>
            <ac:spMk id="2" creationId="{B9786758-EAC7-1E36-CBCD-59BBCC1856C7}"/>
          </ac:spMkLst>
        </pc:spChg>
        <pc:spChg chg="mod">
          <ac:chgData name="Tiffany Ashworth" userId="6ee35e5c-f2f9-4668-b0c4-20b8c5104307" providerId="ADAL" clId="{72DC58F0-D5AE-4F83-AE3E-8C72C0823893}" dt="2023-11-28T16:01:10.243" v="9974" actId="108"/>
          <ac:spMkLst>
            <pc:docMk/>
            <pc:sldMk cId="1287024412" sldId="299"/>
            <ac:spMk id="3" creationId="{750587D2-B257-FD2C-45BB-1C71E623EA5B}"/>
          </ac:spMkLst>
        </pc:spChg>
      </pc:sldChg>
      <pc:sldChg chg="addSp delSp modSp add">
        <pc:chgData name="Tiffany Ashworth" userId="6ee35e5c-f2f9-4668-b0c4-20b8c5104307" providerId="ADAL" clId="{72DC58F0-D5AE-4F83-AE3E-8C72C0823893}" dt="2023-11-28T08:56:36.217" v="8269" actId="1076"/>
        <pc:sldMkLst>
          <pc:docMk/>
          <pc:sldMk cId="3033418847" sldId="300"/>
        </pc:sldMkLst>
        <pc:spChg chg="mod">
          <ac:chgData name="Tiffany Ashworth" userId="6ee35e5c-f2f9-4668-b0c4-20b8c5104307" providerId="ADAL" clId="{72DC58F0-D5AE-4F83-AE3E-8C72C0823893}" dt="2023-11-28T08:52:04.884" v="8192" actId="20577"/>
          <ac:spMkLst>
            <pc:docMk/>
            <pc:sldMk cId="3033418847" sldId="300"/>
            <ac:spMk id="2" creationId="{09917D6D-DECF-4926-94F7-3B0845C7C1F7}"/>
          </ac:spMkLst>
        </pc:spChg>
        <pc:spChg chg="del">
          <ac:chgData name="Tiffany Ashworth" userId="6ee35e5c-f2f9-4668-b0c4-20b8c5104307" providerId="ADAL" clId="{72DC58F0-D5AE-4F83-AE3E-8C72C0823893}" dt="2023-11-28T08:50:41.612" v="8157" actId="478"/>
          <ac:spMkLst>
            <pc:docMk/>
            <pc:sldMk cId="3033418847" sldId="300"/>
            <ac:spMk id="3" creationId="{382F3BCA-1DDF-40D9-A366-F9CC44629806}"/>
          </ac:spMkLst>
        </pc:spChg>
        <pc:spChg chg="add del mod">
          <ac:chgData name="Tiffany Ashworth" userId="6ee35e5c-f2f9-4668-b0c4-20b8c5104307" providerId="ADAL" clId="{72DC58F0-D5AE-4F83-AE3E-8C72C0823893}" dt="2023-11-28T08:54:14.172" v="8208" actId="478"/>
          <ac:spMkLst>
            <pc:docMk/>
            <pc:sldMk cId="3033418847" sldId="300"/>
            <ac:spMk id="5" creationId="{22224043-B242-47CA-A173-BB81ABD4E703}"/>
          </ac:spMkLst>
        </pc:spChg>
        <pc:spChg chg="add mod">
          <ac:chgData name="Tiffany Ashworth" userId="6ee35e5c-f2f9-4668-b0c4-20b8c5104307" providerId="ADAL" clId="{72DC58F0-D5AE-4F83-AE3E-8C72C0823893}" dt="2023-11-28T08:56:36.217" v="8269" actId="1076"/>
          <ac:spMkLst>
            <pc:docMk/>
            <pc:sldMk cId="3033418847" sldId="300"/>
            <ac:spMk id="6" creationId="{C3BFC8F2-F5CC-47EA-AFE1-FC956822BACB}"/>
          </ac:spMkLst>
        </pc:spChg>
        <pc:picChg chg="add del mod">
          <ac:chgData name="Tiffany Ashworth" userId="6ee35e5c-f2f9-4668-b0c4-20b8c5104307" providerId="ADAL" clId="{72DC58F0-D5AE-4F83-AE3E-8C72C0823893}" dt="2023-11-28T08:53:04.383" v="8196"/>
          <ac:picMkLst>
            <pc:docMk/>
            <pc:sldMk cId="3033418847" sldId="300"/>
            <ac:picMk id="4" creationId="{11630B59-EA64-4D23-8B5B-3A9FD31D19A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D98C19-835A-4142-B35A-85CD6092839F}" type="doc">
      <dgm:prSet loTypeId="urn:microsoft.com/office/officeart/2008/layout/HorizontalMultiLevelHierarchy" loCatId="hierarchy" qsTypeId="urn:microsoft.com/office/officeart/2005/8/quickstyle/simple2" qsCatId="simple" csTypeId="urn:microsoft.com/office/officeart/2005/8/colors/colorful2" csCatId="colorful" phldr="1"/>
      <dgm:spPr/>
      <dgm:t>
        <a:bodyPr/>
        <a:lstStyle/>
        <a:p>
          <a:endParaRPr lang="en-US"/>
        </a:p>
      </dgm:t>
    </dgm:pt>
    <dgm:pt modelId="{F517A747-750D-4C0C-8C6A-6926BD207E55}">
      <dgm:prSet phldrT="[Text]"/>
      <dgm:spPr/>
      <dgm:t>
        <a:bodyPr/>
        <a:lstStyle/>
        <a:p>
          <a:r>
            <a:rPr lang="en-US" dirty="0"/>
            <a:t>Superintendent</a:t>
          </a:r>
        </a:p>
      </dgm:t>
    </dgm:pt>
    <dgm:pt modelId="{1C2EDBE6-3E09-4595-B5B3-56AF5F623153}" type="parTrans" cxnId="{E18E0CE6-9CFF-440D-A81A-F81C86012725}">
      <dgm:prSet/>
      <dgm:spPr/>
      <dgm:t>
        <a:bodyPr/>
        <a:lstStyle/>
        <a:p>
          <a:endParaRPr lang="en-US"/>
        </a:p>
      </dgm:t>
    </dgm:pt>
    <dgm:pt modelId="{6F3CE1C1-ED19-4090-B20D-DD9ADA21E673}" type="sibTrans" cxnId="{E18E0CE6-9CFF-440D-A81A-F81C86012725}">
      <dgm:prSet/>
      <dgm:spPr/>
      <dgm:t>
        <a:bodyPr/>
        <a:lstStyle/>
        <a:p>
          <a:endParaRPr lang="en-US"/>
        </a:p>
      </dgm:t>
    </dgm:pt>
    <dgm:pt modelId="{FCF38298-14B2-4F01-920B-EF6F03EF250B}">
      <dgm:prSet phldrT="[Text]"/>
      <dgm:spPr/>
      <dgm:t>
        <a:bodyPr/>
        <a:lstStyle/>
        <a:p>
          <a:r>
            <a:rPr lang="en-US" dirty="0"/>
            <a:t>Assistant Superintendent, Student Support Services</a:t>
          </a:r>
        </a:p>
      </dgm:t>
    </dgm:pt>
    <dgm:pt modelId="{D6340E16-BB23-46F0-8FA6-712BF0EF3601}" type="parTrans" cxnId="{A5886929-18AF-49B2-8D0E-38F716527179}">
      <dgm:prSet/>
      <dgm:spPr/>
      <dgm:t>
        <a:bodyPr/>
        <a:lstStyle/>
        <a:p>
          <a:endParaRPr lang="en-US"/>
        </a:p>
      </dgm:t>
    </dgm:pt>
    <dgm:pt modelId="{6319B76B-FC14-4592-A7AB-465D2F759D0C}" type="sibTrans" cxnId="{A5886929-18AF-49B2-8D0E-38F716527179}">
      <dgm:prSet/>
      <dgm:spPr/>
      <dgm:t>
        <a:bodyPr/>
        <a:lstStyle/>
        <a:p>
          <a:endParaRPr lang="en-US"/>
        </a:p>
      </dgm:t>
    </dgm:pt>
    <dgm:pt modelId="{3BEF01AD-5E40-4883-A810-A94282D5BFC8}">
      <dgm:prSet phldrT="[Text]"/>
      <dgm:spPr/>
      <dgm:t>
        <a:bodyPr/>
        <a:lstStyle/>
        <a:p>
          <a:r>
            <a:rPr lang="en-US" dirty="0"/>
            <a:t>Program Technician</a:t>
          </a:r>
        </a:p>
      </dgm:t>
    </dgm:pt>
    <dgm:pt modelId="{66B747BB-D04A-4081-BB48-A6BBFF4FB1F3}" type="parTrans" cxnId="{91D0812D-C620-42A2-8EAB-46E261D0ABFF}">
      <dgm:prSet/>
      <dgm:spPr/>
      <dgm:t>
        <a:bodyPr/>
        <a:lstStyle/>
        <a:p>
          <a:endParaRPr lang="en-US"/>
        </a:p>
      </dgm:t>
    </dgm:pt>
    <dgm:pt modelId="{41FC67FB-6A35-47C5-A5DB-788B9FF311CD}" type="sibTrans" cxnId="{91D0812D-C620-42A2-8EAB-46E261D0ABFF}">
      <dgm:prSet/>
      <dgm:spPr/>
      <dgm:t>
        <a:bodyPr/>
        <a:lstStyle/>
        <a:p>
          <a:endParaRPr lang="en-US"/>
        </a:p>
      </dgm:t>
    </dgm:pt>
    <dgm:pt modelId="{FF3403A9-40EB-455F-925E-DE998AFAB7F3}">
      <dgm:prSet phldrT="[Text]"/>
      <dgm:spPr/>
      <dgm:t>
        <a:bodyPr/>
        <a:lstStyle/>
        <a:p>
          <a:r>
            <a:rPr lang="en-US" dirty="0"/>
            <a:t>Family Engagement Specialist</a:t>
          </a:r>
        </a:p>
      </dgm:t>
    </dgm:pt>
    <dgm:pt modelId="{FC7228EC-D889-4EC5-A97B-91948AE31CB1}" type="parTrans" cxnId="{FBE19787-3F8E-4EED-A608-B8C217647209}">
      <dgm:prSet/>
      <dgm:spPr/>
      <dgm:t>
        <a:bodyPr/>
        <a:lstStyle/>
        <a:p>
          <a:endParaRPr lang="en-US"/>
        </a:p>
      </dgm:t>
    </dgm:pt>
    <dgm:pt modelId="{3A0B9202-F109-400D-920A-2C95D53231C3}" type="sibTrans" cxnId="{FBE19787-3F8E-4EED-A608-B8C217647209}">
      <dgm:prSet/>
      <dgm:spPr/>
      <dgm:t>
        <a:bodyPr/>
        <a:lstStyle/>
        <a:p>
          <a:endParaRPr lang="en-US"/>
        </a:p>
      </dgm:t>
    </dgm:pt>
    <dgm:pt modelId="{408D5CB4-E184-4101-A05F-368CD9239311}">
      <dgm:prSet phldrT="[Text]"/>
      <dgm:spPr/>
      <dgm:t>
        <a:bodyPr/>
        <a:lstStyle/>
        <a:p>
          <a:r>
            <a:rPr lang="en-US" dirty="0"/>
            <a:t>Interim Chief Business Official</a:t>
          </a:r>
        </a:p>
      </dgm:t>
    </dgm:pt>
    <dgm:pt modelId="{02907138-92A2-4B9B-BF1A-6CCDDF9458EC}" type="parTrans" cxnId="{FF2A4C33-1924-4268-9A4D-330F7E02E077}">
      <dgm:prSet/>
      <dgm:spPr/>
      <dgm:t>
        <a:bodyPr/>
        <a:lstStyle/>
        <a:p>
          <a:endParaRPr lang="en-US"/>
        </a:p>
      </dgm:t>
    </dgm:pt>
    <dgm:pt modelId="{1B4E4A25-1E92-41A4-859C-F92650488D0B}" type="sibTrans" cxnId="{FF2A4C33-1924-4268-9A4D-330F7E02E077}">
      <dgm:prSet/>
      <dgm:spPr/>
      <dgm:t>
        <a:bodyPr/>
        <a:lstStyle/>
        <a:p>
          <a:endParaRPr lang="en-US"/>
        </a:p>
      </dgm:t>
    </dgm:pt>
    <dgm:pt modelId="{F68CE9CF-DD64-4650-AB22-092664D65E27}">
      <dgm:prSet phldrT="[Text]"/>
      <dgm:spPr/>
      <dgm:t>
        <a:bodyPr/>
        <a:lstStyle/>
        <a:p>
          <a:r>
            <a:rPr lang="en-US" dirty="0"/>
            <a:t>Budget Analyst</a:t>
          </a:r>
        </a:p>
      </dgm:t>
    </dgm:pt>
    <dgm:pt modelId="{7367B2F1-C68B-428E-A7E6-9E933441FCF5}" type="parTrans" cxnId="{95421038-425B-4030-AEC6-0E5D47F4F824}">
      <dgm:prSet/>
      <dgm:spPr/>
      <dgm:t>
        <a:bodyPr/>
        <a:lstStyle/>
        <a:p>
          <a:endParaRPr lang="en-US"/>
        </a:p>
      </dgm:t>
    </dgm:pt>
    <dgm:pt modelId="{045BEC05-8DEB-42BE-BC99-D5D9C22A55CD}" type="sibTrans" cxnId="{95421038-425B-4030-AEC6-0E5D47F4F824}">
      <dgm:prSet/>
      <dgm:spPr/>
      <dgm:t>
        <a:bodyPr/>
        <a:lstStyle/>
        <a:p>
          <a:endParaRPr lang="en-US"/>
        </a:p>
      </dgm:t>
    </dgm:pt>
    <dgm:pt modelId="{623A20FD-AFEC-4760-AC20-B34E852F8570}">
      <dgm:prSet phldrT="[Text]"/>
      <dgm:spPr/>
      <dgm:t>
        <a:bodyPr/>
        <a:lstStyle/>
        <a:p>
          <a:r>
            <a:rPr lang="en-US" dirty="0"/>
            <a:t>Director of LCAP and State &amp; Federal</a:t>
          </a:r>
        </a:p>
      </dgm:t>
    </dgm:pt>
    <dgm:pt modelId="{07846878-CB27-4712-ACDA-F2C9F955B5C2}" type="parTrans" cxnId="{F5D0851C-9304-4FFF-8701-06048EDB2B5C}">
      <dgm:prSet/>
      <dgm:spPr/>
      <dgm:t>
        <a:bodyPr/>
        <a:lstStyle/>
        <a:p>
          <a:endParaRPr lang="en-US"/>
        </a:p>
      </dgm:t>
    </dgm:pt>
    <dgm:pt modelId="{B192617F-7509-4013-98C3-8CE81E7E5BD2}" type="sibTrans" cxnId="{F5D0851C-9304-4FFF-8701-06048EDB2B5C}">
      <dgm:prSet/>
      <dgm:spPr/>
      <dgm:t>
        <a:bodyPr/>
        <a:lstStyle/>
        <a:p>
          <a:endParaRPr lang="en-US"/>
        </a:p>
      </dgm:t>
    </dgm:pt>
    <dgm:pt modelId="{C2EE6D75-D9E8-4226-9368-BD95507815AB}">
      <dgm:prSet phldrT="[Text]"/>
      <dgm:spPr/>
      <dgm:t>
        <a:bodyPr/>
        <a:lstStyle/>
        <a:p>
          <a:r>
            <a:rPr lang="en-US" dirty="0"/>
            <a:t>Director of Research &amp; Accountability</a:t>
          </a:r>
        </a:p>
      </dgm:t>
    </dgm:pt>
    <dgm:pt modelId="{8E30189C-6E2F-4086-BB58-D1E186AA5F32}" type="parTrans" cxnId="{04695BDC-B202-4123-93E6-7D955622EAC8}">
      <dgm:prSet/>
      <dgm:spPr/>
      <dgm:t>
        <a:bodyPr/>
        <a:lstStyle/>
        <a:p>
          <a:endParaRPr lang="en-US"/>
        </a:p>
      </dgm:t>
    </dgm:pt>
    <dgm:pt modelId="{2F0A94B1-FB9D-427E-8064-42D8D87DDCAC}" type="sibTrans" cxnId="{04695BDC-B202-4123-93E6-7D955622EAC8}">
      <dgm:prSet/>
      <dgm:spPr/>
      <dgm:t>
        <a:bodyPr/>
        <a:lstStyle/>
        <a:p>
          <a:endParaRPr lang="en-US"/>
        </a:p>
      </dgm:t>
    </dgm:pt>
    <dgm:pt modelId="{86C2C7FA-8EB2-4516-A1F4-91EA3D9619F0}">
      <dgm:prSet phldrT="[Text]"/>
      <dgm:spPr/>
      <dgm:t>
        <a:bodyPr/>
        <a:lstStyle/>
        <a:p>
          <a:r>
            <a:rPr lang="en-US" dirty="0"/>
            <a:t>Research Analyst</a:t>
          </a:r>
        </a:p>
      </dgm:t>
    </dgm:pt>
    <dgm:pt modelId="{E9147862-6E61-450B-9DC7-FE093263B7D3}" type="parTrans" cxnId="{F5823B11-4F49-4608-98CC-5E0EF3320356}">
      <dgm:prSet/>
      <dgm:spPr/>
      <dgm:t>
        <a:bodyPr/>
        <a:lstStyle/>
        <a:p>
          <a:endParaRPr lang="en-US"/>
        </a:p>
      </dgm:t>
    </dgm:pt>
    <dgm:pt modelId="{A28A0D11-2A0B-4FBB-B1CF-F0C23A44FAE3}" type="sibTrans" cxnId="{F5823B11-4F49-4608-98CC-5E0EF3320356}">
      <dgm:prSet/>
      <dgm:spPr/>
      <dgm:t>
        <a:bodyPr/>
        <a:lstStyle/>
        <a:p>
          <a:endParaRPr lang="en-US"/>
        </a:p>
      </dgm:t>
    </dgm:pt>
    <dgm:pt modelId="{884759CB-6D02-416A-B1E8-0F3C3D0261BF}" type="pres">
      <dgm:prSet presAssocID="{28D98C19-835A-4142-B35A-85CD6092839F}" presName="Name0" presStyleCnt="0">
        <dgm:presLayoutVars>
          <dgm:chPref val="1"/>
          <dgm:dir/>
          <dgm:animOne val="branch"/>
          <dgm:animLvl val="lvl"/>
          <dgm:resizeHandles val="exact"/>
        </dgm:presLayoutVars>
      </dgm:prSet>
      <dgm:spPr/>
    </dgm:pt>
    <dgm:pt modelId="{6716B511-BB79-4B20-83E8-1B337A2D4703}" type="pres">
      <dgm:prSet presAssocID="{F517A747-750D-4C0C-8C6A-6926BD207E55}" presName="root1" presStyleCnt="0"/>
      <dgm:spPr/>
    </dgm:pt>
    <dgm:pt modelId="{C6BB8AA9-B336-4801-A265-7ADF5AD2B946}" type="pres">
      <dgm:prSet presAssocID="{F517A747-750D-4C0C-8C6A-6926BD207E55}" presName="LevelOneTextNode" presStyleLbl="node0" presStyleIdx="0" presStyleCnt="1">
        <dgm:presLayoutVars>
          <dgm:chPref val="3"/>
        </dgm:presLayoutVars>
      </dgm:prSet>
      <dgm:spPr/>
    </dgm:pt>
    <dgm:pt modelId="{9C6D0BC1-1E56-4CE2-A464-7C152317B91D}" type="pres">
      <dgm:prSet presAssocID="{F517A747-750D-4C0C-8C6A-6926BD207E55}" presName="level2hierChild" presStyleCnt="0"/>
      <dgm:spPr/>
    </dgm:pt>
    <dgm:pt modelId="{73B0B56B-9D6A-4555-9F49-C9307DDB3C54}" type="pres">
      <dgm:prSet presAssocID="{D6340E16-BB23-46F0-8FA6-712BF0EF3601}" presName="conn2-1" presStyleLbl="parChTrans1D2" presStyleIdx="0" presStyleCnt="4"/>
      <dgm:spPr/>
    </dgm:pt>
    <dgm:pt modelId="{00B30CBA-E8C2-454A-8A89-D8365D44F101}" type="pres">
      <dgm:prSet presAssocID="{D6340E16-BB23-46F0-8FA6-712BF0EF3601}" presName="connTx" presStyleLbl="parChTrans1D2" presStyleIdx="0" presStyleCnt="4"/>
      <dgm:spPr/>
    </dgm:pt>
    <dgm:pt modelId="{1843C5A2-F6F2-494D-B610-CFFBE0257BBC}" type="pres">
      <dgm:prSet presAssocID="{FCF38298-14B2-4F01-920B-EF6F03EF250B}" presName="root2" presStyleCnt="0"/>
      <dgm:spPr/>
    </dgm:pt>
    <dgm:pt modelId="{B9864F11-F86B-4629-87A4-3AC5D6C94A2C}" type="pres">
      <dgm:prSet presAssocID="{FCF38298-14B2-4F01-920B-EF6F03EF250B}" presName="LevelTwoTextNode" presStyleLbl="node2" presStyleIdx="0" presStyleCnt="4">
        <dgm:presLayoutVars>
          <dgm:chPref val="3"/>
        </dgm:presLayoutVars>
      </dgm:prSet>
      <dgm:spPr/>
    </dgm:pt>
    <dgm:pt modelId="{0570EA65-640D-404B-B42D-7DDB52D5D078}" type="pres">
      <dgm:prSet presAssocID="{FCF38298-14B2-4F01-920B-EF6F03EF250B}" presName="level3hierChild" presStyleCnt="0"/>
      <dgm:spPr/>
    </dgm:pt>
    <dgm:pt modelId="{E3C01E74-8F2B-4490-AFA3-2FF985765F36}" type="pres">
      <dgm:prSet presAssocID="{8E30189C-6E2F-4086-BB58-D1E186AA5F32}" presName="conn2-1" presStyleLbl="parChTrans1D2" presStyleIdx="1" presStyleCnt="4"/>
      <dgm:spPr/>
    </dgm:pt>
    <dgm:pt modelId="{6A01EBF9-38C3-4EB9-90CD-53DE3D45FD89}" type="pres">
      <dgm:prSet presAssocID="{8E30189C-6E2F-4086-BB58-D1E186AA5F32}" presName="connTx" presStyleLbl="parChTrans1D2" presStyleIdx="1" presStyleCnt="4"/>
      <dgm:spPr/>
    </dgm:pt>
    <dgm:pt modelId="{2250808C-249A-47E9-B6D9-8C3413504165}" type="pres">
      <dgm:prSet presAssocID="{C2EE6D75-D9E8-4226-9368-BD95507815AB}" presName="root2" presStyleCnt="0"/>
      <dgm:spPr/>
    </dgm:pt>
    <dgm:pt modelId="{E5A03D75-AF66-477D-B464-7E4126090F30}" type="pres">
      <dgm:prSet presAssocID="{C2EE6D75-D9E8-4226-9368-BD95507815AB}" presName="LevelTwoTextNode" presStyleLbl="node2" presStyleIdx="1" presStyleCnt="4">
        <dgm:presLayoutVars>
          <dgm:chPref val="3"/>
        </dgm:presLayoutVars>
      </dgm:prSet>
      <dgm:spPr/>
    </dgm:pt>
    <dgm:pt modelId="{7D06D181-9A50-48E8-99D3-B1C3D6D195ED}" type="pres">
      <dgm:prSet presAssocID="{C2EE6D75-D9E8-4226-9368-BD95507815AB}" presName="level3hierChild" presStyleCnt="0"/>
      <dgm:spPr/>
    </dgm:pt>
    <dgm:pt modelId="{321B5D3E-CFE8-46C5-98D9-AE4C0E6B492F}" type="pres">
      <dgm:prSet presAssocID="{E9147862-6E61-450B-9DC7-FE093263B7D3}" presName="conn2-1" presStyleLbl="parChTrans1D3" presStyleIdx="0" presStyleCnt="4"/>
      <dgm:spPr/>
    </dgm:pt>
    <dgm:pt modelId="{C3662285-96F0-457B-ABF5-A8052844134D}" type="pres">
      <dgm:prSet presAssocID="{E9147862-6E61-450B-9DC7-FE093263B7D3}" presName="connTx" presStyleLbl="parChTrans1D3" presStyleIdx="0" presStyleCnt="4"/>
      <dgm:spPr/>
    </dgm:pt>
    <dgm:pt modelId="{009B729E-8F2E-4306-B476-23C5F031C649}" type="pres">
      <dgm:prSet presAssocID="{86C2C7FA-8EB2-4516-A1F4-91EA3D9619F0}" presName="root2" presStyleCnt="0"/>
      <dgm:spPr/>
    </dgm:pt>
    <dgm:pt modelId="{4078A32B-C931-4942-B64D-FB400F99097B}" type="pres">
      <dgm:prSet presAssocID="{86C2C7FA-8EB2-4516-A1F4-91EA3D9619F0}" presName="LevelTwoTextNode" presStyleLbl="node3" presStyleIdx="0" presStyleCnt="4">
        <dgm:presLayoutVars>
          <dgm:chPref val="3"/>
        </dgm:presLayoutVars>
      </dgm:prSet>
      <dgm:spPr/>
    </dgm:pt>
    <dgm:pt modelId="{43FFC8B0-80BC-47E0-861D-1C0EE6AB62AC}" type="pres">
      <dgm:prSet presAssocID="{86C2C7FA-8EB2-4516-A1F4-91EA3D9619F0}" presName="level3hierChild" presStyleCnt="0"/>
      <dgm:spPr/>
    </dgm:pt>
    <dgm:pt modelId="{81195C2C-DC5B-4C71-B438-D2AA0DF8C197}" type="pres">
      <dgm:prSet presAssocID="{07846878-CB27-4712-ACDA-F2C9F955B5C2}" presName="conn2-1" presStyleLbl="parChTrans1D2" presStyleIdx="2" presStyleCnt="4"/>
      <dgm:spPr/>
    </dgm:pt>
    <dgm:pt modelId="{490F61B5-3CEE-4610-B41C-6F06FDFE1CAD}" type="pres">
      <dgm:prSet presAssocID="{07846878-CB27-4712-ACDA-F2C9F955B5C2}" presName="connTx" presStyleLbl="parChTrans1D2" presStyleIdx="2" presStyleCnt="4"/>
      <dgm:spPr/>
    </dgm:pt>
    <dgm:pt modelId="{39B53CE2-548D-4335-9B3D-4CC23FFAA6F1}" type="pres">
      <dgm:prSet presAssocID="{623A20FD-AFEC-4760-AC20-B34E852F8570}" presName="root2" presStyleCnt="0"/>
      <dgm:spPr/>
    </dgm:pt>
    <dgm:pt modelId="{FF2E8794-EBDB-436F-ACD8-9392139E51AF}" type="pres">
      <dgm:prSet presAssocID="{623A20FD-AFEC-4760-AC20-B34E852F8570}" presName="LevelTwoTextNode" presStyleLbl="node2" presStyleIdx="2" presStyleCnt="4">
        <dgm:presLayoutVars>
          <dgm:chPref val="3"/>
        </dgm:presLayoutVars>
      </dgm:prSet>
      <dgm:spPr/>
    </dgm:pt>
    <dgm:pt modelId="{931E07DE-4E4D-4D6E-B041-1522777A3F08}" type="pres">
      <dgm:prSet presAssocID="{623A20FD-AFEC-4760-AC20-B34E852F8570}" presName="level3hierChild" presStyleCnt="0"/>
      <dgm:spPr/>
    </dgm:pt>
    <dgm:pt modelId="{F14AFAAC-2ED7-4C0C-8F7C-FA56DE29CE1E}" type="pres">
      <dgm:prSet presAssocID="{66B747BB-D04A-4081-BB48-A6BBFF4FB1F3}" presName="conn2-1" presStyleLbl="parChTrans1D3" presStyleIdx="1" presStyleCnt="4"/>
      <dgm:spPr/>
    </dgm:pt>
    <dgm:pt modelId="{F91F4237-34A9-49DF-8FF7-B0B291E4E11A}" type="pres">
      <dgm:prSet presAssocID="{66B747BB-D04A-4081-BB48-A6BBFF4FB1F3}" presName="connTx" presStyleLbl="parChTrans1D3" presStyleIdx="1" presStyleCnt="4"/>
      <dgm:spPr/>
    </dgm:pt>
    <dgm:pt modelId="{8C6862EE-0B17-40BE-9423-46614C9F0811}" type="pres">
      <dgm:prSet presAssocID="{3BEF01AD-5E40-4883-A810-A94282D5BFC8}" presName="root2" presStyleCnt="0"/>
      <dgm:spPr/>
    </dgm:pt>
    <dgm:pt modelId="{5115985F-85F6-4F72-9C22-0A913EED1BF8}" type="pres">
      <dgm:prSet presAssocID="{3BEF01AD-5E40-4883-A810-A94282D5BFC8}" presName="LevelTwoTextNode" presStyleLbl="node3" presStyleIdx="1" presStyleCnt="4">
        <dgm:presLayoutVars>
          <dgm:chPref val="3"/>
        </dgm:presLayoutVars>
      </dgm:prSet>
      <dgm:spPr/>
    </dgm:pt>
    <dgm:pt modelId="{F4F59C0D-5C0A-40D5-9DB7-6FABBEC22413}" type="pres">
      <dgm:prSet presAssocID="{3BEF01AD-5E40-4883-A810-A94282D5BFC8}" presName="level3hierChild" presStyleCnt="0"/>
      <dgm:spPr/>
    </dgm:pt>
    <dgm:pt modelId="{86FA08EE-0FD7-44D0-85F6-01074E916194}" type="pres">
      <dgm:prSet presAssocID="{FC7228EC-D889-4EC5-A97B-91948AE31CB1}" presName="conn2-1" presStyleLbl="parChTrans1D3" presStyleIdx="2" presStyleCnt="4"/>
      <dgm:spPr/>
    </dgm:pt>
    <dgm:pt modelId="{AB7AEC26-A93D-4B9B-BF28-F1E24E0B101C}" type="pres">
      <dgm:prSet presAssocID="{FC7228EC-D889-4EC5-A97B-91948AE31CB1}" presName="connTx" presStyleLbl="parChTrans1D3" presStyleIdx="2" presStyleCnt="4"/>
      <dgm:spPr/>
    </dgm:pt>
    <dgm:pt modelId="{811BE44F-1FA1-4FE1-9025-B8E0A254BBC6}" type="pres">
      <dgm:prSet presAssocID="{FF3403A9-40EB-455F-925E-DE998AFAB7F3}" presName="root2" presStyleCnt="0"/>
      <dgm:spPr/>
    </dgm:pt>
    <dgm:pt modelId="{9608A37E-8673-4ACF-904A-63CB1E6C15FC}" type="pres">
      <dgm:prSet presAssocID="{FF3403A9-40EB-455F-925E-DE998AFAB7F3}" presName="LevelTwoTextNode" presStyleLbl="node3" presStyleIdx="2" presStyleCnt="4">
        <dgm:presLayoutVars>
          <dgm:chPref val="3"/>
        </dgm:presLayoutVars>
      </dgm:prSet>
      <dgm:spPr/>
    </dgm:pt>
    <dgm:pt modelId="{F31805B7-11BA-4759-8735-101383997BC5}" type="pres">
      <dgm:prSet presAssocID="{FF3403A9-40EB-455F-925E-DE998AFAB7F3}" presName="level3hierChild" presStyleCnt="0"/>
      <dgm:spPr/>
    </dgm:pt>
    <dgm:pt modelId="{0DD26352-A999-4622-8660-B0CBD1484ED9}" type="pres">
      <dgm:prSet presAssocID="{02907138-92A2-4B9B-BF1A-6CCDDF9458EC}" presName="conn2-1" presStyleLbl="parChTrans1D2" presStyleIdx="3" presStyleCnt="4"/>
      <dgm:spPr/>
    </dgm:pt>
    <dgm:pt modelId="{1A4C58DC-46DE-48C2-B76D-85989DA87200}" type="pres">
      <dgm:prSet presAssocID="{02907138-92A2-4B9B-BF1A-6CCDDF9458EC}" presName="connTx" presStyleLbl="parChTrans1D2" presStyleIdx="3" presStyleCnt="4"/>
      <dgm:spPr/>
    </dgm:pt>
    <dgm:pt modelId="{AC55B6D9-5B5A-4A5F-8755-C84C2732A5D8}" type="pres">
      <dgm:prSet presAssocID="{408D5CB4-E184-4101-A05F-368CD9239311}" presName="root2" presStyleCnt="0"/>
      <dgm:spPr/>
    </dgm:pt>
    <dgm:pt modelId="{F6339A6F-8C1C-4566-903C-317890CD267F}" type="pres">
      <dgm:prSet presAssocID="{408D5CB4-E184-4101-A05F-368CD9239311}" presName="LevelTwoTextNode" presStyleLbl="node2" presStyleIdx="3" presStyleCnt="4">
        <dgm:presLayoutVars>
          <dgm:chPref val="3"/>
        </dgm:presLayoutVars>
      </dgm:prSet>
      <dgm:spPr/>
    </dgm:pt>
    <dgm:pt modelId="{6B8ABC51-99FA-4E1C-96B4-B0EE62654F6B}" type="pres">
      <dgm:prSet presAssocID="{408D5CB4-E184-4101-A05F-368CD9239311}" presName="level3hierChild" presStyleCnt="0"/>
      <dgm:spPr/>
    </dgm:pt>
    <dgm:pt modelId="{E86DBC55-D386-481C-A07B-C9B942820134}" type="pres">
      <dgm:prSet presAssocID="{7367B2F1-C68B-428E-A7E6-9E933441FCF5}" presName="conn2-1" presStyleLbl="parChTrans1D3" presStyleIdx="3" presStyleCnt="4"/>
      <dgm:spPr/>
    </dgm:pt>
    <dgm:pt modelId="{DC1C3226-150E-4124-B70E-0DD1D351264E}" type="pres">
      <dgm:prSet presAssocID="{7367B2F1-C68B-428E-A7E6-9E933441FCF5}" presName="connTx" presStyleLbl="parChTrans1D3" presStyleIdx="3" presStyleCnt="4"/>
      <dgm:spPr/>
    </dgm:pt>
    <dgm:pt modelId="{5D31973A-54BD-4543-B680-44C12345A570}" type="pres">
      <dgm:prSet presAssocID="{F68CE9CF-DD64-4650-AB22-092664D65E27}" presName="root2" presStyleCnt="0"/>
      <dgm:spPr/>
    </dgm:pt>
    <dgm:pt modelId="{64F279D8-FE96-4653-9C66-97B0A3EE9325}" type="pres">
      <dgm:prSet presAssocID="{F68CE9CF-DD64-4650-AB22-092664D65E27}" presName="LevelTwoTextNode" presStyleLbl="node3" presStyleIdx="3" presStyleCnt="4">
        <dgm:presLayoutVars>
          <dgm:chPref val="3"/>
        </dgm:presLayoutVars>
      </dgm:prSet>
      <dgm:spPr/>
    </dgm:pt>
    <dgm:pt modelId="{F8FEAF89-E155-472A-8295-8BE05525D959}" type="pres">
      <dgm:prSet presAssocID="{F68CE9CF-DD64-4650-AB22-092664D65E27}" presName="level3hierChild" presStyleCnt="0"/>
      <dgm:spPr/>
    </dgm:pt>
  </dgm:ptLst>
  <dgm:cxnLst>
    <dgm:cxn modelId="{EA7E6F0B-9624-4290-8420-6A08D20E7438}" type="presOf" srcId="{D6340E16-BB23-46F0-8FA6-712BF0EF3601}" destId="{73B0B56B-9D6A-4555-9F49-C9307DDB3C54}" srcOrd="0" destOrd="0" presId="urn:microsoft.com/office/officeart/2008/layout/HorizontalMultiLevelHierarchy"/>
    <dgm:cxn modelId="{EA8B030E-B627-4168-8E64-4324AADDDA8A}" type="presOf" srcId="{7367B2F1-C68B-428E-A7E6-9E933441FCF5}" destId="{E86DBC55-D386-481C-A07B-C9B942820134}" srcOrd="0" destOrd="0" presId="urn:microsoft.com/office/officeart/2008/layout/HorizontalMultiLevelHierarchy"/>
    <dgm:cxn modelId="{F5823B11-4F49-4608-98CC-5E0EF3320356}" srcId="{C2EE6D75-D9E8-4226-9368-BD95507815AB}" destId="{86C2C7FA-8EB2-4516-A1F4-91EA3D9619F0}" srcOrd="0" destOrd="0" parTransId="{E9147862-6E61-450B-9DC7-FE093263B7D3}" sibTransId="{A28A0D11-2A0B-4FBB-B1CF-F0C23A44FAE3}"/>
    <dgm:cxn modelId="{F5D0851C-9304-4FFF-8701-06048EDB2B5C}" srcId="{F517A747-750D-4C0C-8C6A-6926BD207E55}" destId="{623A20FD-AFEC-4760-AC20-B34E852F8570}" srcOrd="2" destOrd="0" parTransId="{07846878-CB27-4712-ACDA-F2C9F955B5C2}" sibTransId="{B192617F-7509-4013-98C3-8CE81E7E5BD2}"/>
    <dgm:cxn modelId="{F2133B23-8038-498D-87F9-87BB0EC652D8}" type="presOf" srcId="{623A20FD-AFEC-4760-AC20-B34E852F8570}" destId="{FF2E8794-EBDB-436F-ACD8-9392139E51AF}" srcOrd="0" destOrd="0" presId="urn:microsoft.com/office/officeart/2008/layout/HorizontalMultiLevelHierarchy"/>
    <dgm:cxn modelId="{0B1FF623-934F-48E2-BAF6-8012E3462A03}" type="presOf" srcId="{02907138-92A2-4B9B-BF1A-6CCDDF9458EC}" destId="{1A4C58DC-46DE-48C2-B76D-85989DA87200}" srcOrd="1" destOrd="0" presId="urn:microsoft.com/office/officeart/2008/layout/HorizontalMultiLevelHierarchy"/>
    <dgm:cxn modelId="{A5886929-18AF-49B2-8D0E-38F716527179}" srcId="{F517A747-750D-4C0C-8C6A-6926BD207E55}" destId="{FCF38298-14B2-4F01-920B-EF6F03EF250B}" srcOrd="0" destOrd="0" parTransId="{D6340E16-BB23-46F0-8FA6-712BF0EF3601}" sibTransId="{6319B76B-FC14-4592-A7AB-465D2F759D0C}"/>
    <dgm:cxn modelId="{91D0812D-C620-42A2-8EAB-46E261D0ABFF}" srcId="{623A20FD-AFEC-4760-AC20-B34E852F8570}" destId="{3BEF01AD-5E40-4883-A810-A94282D5BFC8}" srcOrd="0" destOrd="0" parTransId="{66B747BB-D04A-4081-BB48-A6BBFF4FB1F3}" sibTransId="{41FC67FB-6A35-47C5-A5DB-788B9FF311CD}"/>
    <dgm:cxn modelId="{FF2A4C33-1924-4268-9A4D-330F7E02E077}" srcId="{F517A747-750D-4C0C-8C6A-6926BD207E55}" destId="{408D5CB4-E184-4101-A05F-368CD9239311}" srcOrd="3" destOrd="0" parTransId="{02907138-92A2-4B9B-BF1A-6CCDDF9458EC}" sibTransId="{1B4E4A25-1E92-41A4-859C-F92650488D0B}"/>
    <dgm:cxn modelId="{5EE95933-5A5E-4D1F-9BC7-C4E653146848}" type="presOf" srcId="{FC7228EC-D889-4EC5-A97B-91948AE31CB1}" destId="{AB7AEC26-A93D-4B9B-BF28-F1E24E0B101C}" srcOrd="1" destOrd="0" presId="urn:microsoft.com/office/officeart/2008/layout/HorizontalMultiLevelHierarchy"/>
    <dgm:cxn modelId="{249B3934-2032-4501-9995-8BA6937559BC}" type="presOf" srcId="{28D98C19-835A-4142-B35A-85CD6092839F}" destId="{884759CB-6D02-416A-B1E8-0F3C3D0261BF}" srcOrd="0" destOrd="0" presId="urn:microsoft.com/office/officeart/2008/layout/HorizontalMultiLevelHierarchy"/>
    <dgm:cxn modelId="{95421038-425B-4030-AEC6-0E5D47F4F824}" srcId="{408D5CB4-E184-4101-A05F-368CD9239311}" destId="{F68CE9CF-DD64-4650-AB22-092664D65E27}" srcOrd="0" destOrd="0" parTransId="{7367B2F1-C68B-428E-A7E6-9E933441FCF5}" sibTransId="{045BEC05-8DEB-42BE-BC99-D5D9C22A55CD}"/>
    <dgm:cxn modelId="{2A6C3A44-CE87-455B-A85B-39752E97E022}" type="presOf" srcId="{FF3403A9-40EB-455F-925E-DE998AFAB7F3}" destId="{9608A37E-8673-4ACF-904A-63CB1E6C15FC}" srcOrd="0" destOrd="0" presId="urn:microsoft.com/office/officeart/2008/layout/HorizontalMultiLevelHierarchy"/>
    <dgm:cxn modelId="{FA543448-C2C0-4A65-9422-7C76F6370C06}" type="presOf" srcId="{8E30189C-6E2F-4086-BB58-D1E186AA5F32}" destId="{6A01EBF9-38C3-4EB9-90CD-53DE3D45FD89}" srcOrd="1" destOrd="0" presId="urn:microsoft.com/office/officeart/2008/layout/HorizontalMultiLevelHierarchy"/>
    <dgm:cxn modelId="{7865046A-FA35-4BF4-B609-45C504E57BAB}" type="presOf" srcId="{7367B2F1-C68B-428E-A7E6-9E933441FCF5}" destId="{DC1C3226-150E-4124-B70E-0DD1D351264E}" srcOrd="1" destOrd="0" presId="urn:microsoft.com/office/officeart/2008/layout/HorizontalMultiLevelHierarchy"/>
    <dgm:cxn modelId="{84E48058-C5DC-46CE-87B6-66C7A85294B0}" type="presOf" srcId="{FC7228EC-D889-4EC5-A97B-91948AE31CB1}" destId="{86FA08EE-0FD7-44D0-85F6-01074E916194}" srcOrd="0" destOrd="0" presId="urn:microsoft.com/office/officeart/2008/layout/HorizontalMultiLevelHierarchy"/>
    <dgm:cxn modelId="{FBE19787-3F8E-4EED-A608-B8C217647209}" srcId="{623A20FD-AFEC-4760-AC20-B34E852F8570}" destId="{FF3403A9-40EB-455F-925E-DE998AFAB7F3}" srcOrd="1" destOrd="0" parTransId="{FC7228EC-D889-4EC5-A97B-91948AE31CB1}" sibTransId="{3A0B9202-F109-400D-920A-2C95D53231C3}"/>
    <dgm:cxn modelId="{23B58192-E941-419B-9420-7FA48CD3B1EC}" type="presOf" srcId="{07846878-CB27-4712-ACDA-F2C9F955B5C2}" destId="{81195C2C-DC5B-4C71-B438-D2AA0DF8C197}" srcOrd="0" destOrd="0" presId="urn:microsoft.com/office/officeart/2008/layout/HorizontalMultiLevelHierarchy"/>
    <dgm:cxn modelId="{B70A9396-7C1A-4F40-8ACB-1430D84E6AC9}" type="presOf" srcId="{FCF38298-14B2-4F01-920B-EF6F03EF250B}" destId="{B9864F11-F86B-4629-87A4-3AC5D6C94A2C}" srcOrd="0" destOrd="0" presId="urn:microsoft.com/office/officeart/2008/layout/HorizontalMultiLevelHierarchy"/>
    <dgm:cxn modelId="{C530F2A7-BFBE-4418-9EFA-BCBCD248D409}" type="presOf" srcId="{E9147862-6E61-450B-9DC7-FE093263B7D3}" destId="{321B5D3E-CFE8-46C5-98D9-AE4C0E6B492F}" srcOrd="0" destOrd="0" presId="urn:microsoft.com/office/officeart/2008/layout/HorizontalMultiLevelHierarchy"/>
    <dgm:cxn modelId="{ACE06EA8-95E5-498A-99A9-2C853274DB85}" type="presOf" srcId="{C2EE6D75-D9E8-4226-9368-BD95507815AB}" destId="{E5A03D75-AF66-477D-B464-7E4126090F30}" srcOrd="0" destOrd="0" presId="urn:microsoft.com/office/officeart/2008/layout/HorizontalMultiLevelHierarchy"/>
    <dgm:cxn modelId="{69C016A9-53D5-42BA-9C09-6408A6A98F4F}" type="presOf" srcId="{66B747BB-D04A-4081-BB48-A6BBFF4FB1F3}" destId="{F91F4237-34A9-49DF-8FF7-B0B291E4E11A}" srcOrd="1" destOrd="0" presId="urn:microsoft.com/office/officeart/2008/layout/HorizontalMultiLevelHierarchy"/>
    <dgm:cxn modelId="{1E10C6AB-E528-45E6-818D-EC9B00216681}" type="presOf" srcId="{02907138-92A2-4B9B-BF1A-6CCDDF9458EC}" destId="{0DD26352-A999-4622-8660-B0CBD1484ED9}" srcOrd="0" destOrd="0" presId="urn:microsoft.com/office/officeart/2008/layout/HorizontalMultiLevelHierarchy"/>
    <dgm:cxn modelId="{841441AC-3486-4C59-9406-746D235CD430}" type="presOf" srcId="{408D5CB4-E184-4101-A05F-368CD9239311}" destId="{F6339A6F-8C1C-4566-903C-317890CD267F}" srcOrd="0" destOrd="0" presId="urn:microsoft.com/office/officeart/2008/layout/HorizontalMultiLevelHierarchy"/>
    <dgm:cxn modelId="{0C188ABB-BBCE-4F7B-A425-41B3D3D066D5}" type="presOf" srcId="{E9147862-6E61-450B-9DC7-FE093263B7D3}" destId="{C3662285-96F0-457B-ABF5-A8052844134D}" srcOrd="1" destOrd="0" presId="urn:microsoft.com/office/officeart/2008/layout/HorizontalMultiLevelHierarchy"/>
    <dgm:cxn modelId="{DAA46AD0-4AD4-4278-8F56-363ECBD5072A}" type="presOf" srcId="{66B747BB-D04A-4081-BB48-A6BBFF4FB1F3}" destId="{F14AFAAC-2ED7-4C0C-8F7C-FA56DE29CE1E}" srcOrd="0" destOrd="0" presId="urn:microsoft.com/office/officeart/2008/layout/HorizontalMultiLevelHierarchy"/>
    <dgm:cxn modelId="{1D1F52D0-0286-4C61-8968-C2AD36FBF3ED}" type="presOf" srcId="{3BEF01AD-5E40-4883-A810-A94282D5BFC8}" destId="{5115985F-85F6-4F72-9C22-0A913EED1BF8}" srcOrd="0" destOrd="0" presId="urn:microsoft.com/office/officeart/2008/layout/HorizontalMultiLevelHierarchy"/>
    <dgm:cxn modelId="{355676D8-D98A-4A9F-9CE1-375999D987A5}" type="presOf" srcId="{8E30189C-6E2F-4086-BB58-D1E186AA5F32}" destId="{E3C01E74-8F2B-4490-AFA3-2FF985765F36}" srcOrd="0" destOrd="0" presId="urn:microsoft.com/office/officeart/2008/layout/HorizontalMultiLevelHierarchy"/>
    <dgm:cxn modelId="{04695BDC-B202-4123-93E6-7D955622EAC8}" srcId="{F517A747-750D-4C0C-8C6A-6926BD207E55}" destId="{C2EE6D75-D9E8-4226-9368-BD95507815AB}" srcOrd="1" destOrd="0" parTransId="{8E30189C-6E2F-4086-BB58-D1E186AA5F32}" sibTransId="{2F0A94B1-FB9D-427E-8064-42D8D87DDCAC}"/>
    <dgm:cxn modelId="{AB55EFDF-1C16-4C94-BA84-F0A945003095}" type="presOf" srcId="{D6340E16-BB23-46F0-8FA6-712BF0EF3601}" destId="{00B30CBA-E8C2-454A-8A89-D8365D44F101}" srcOrd="1" destOrd="0" presId="urn:microsoft.com/office/officeart/2008/layout/HorizontalMultiLevelHierarchy"/>
    <dgm:cxn modelId="{C3CEFCE5-9404-4A2E-9EEF-D124DAD1DBF6}" type="presOf" srcId="{07846878-CB27-4712-ACDA-F2C9F955B5C2}" destId="{490F61B5-3CEE-4610-B41C-6F06FDFE1CAD}" srcOrd="1" destOrd="0" presId="urn:microsoft.com/office/officeart/2008/layout/HorizontalMultiLevelHierarchy"/>
    <dgm:cxn modelId="{E18E0CE6-9CFF-440D-A81A-F81C86012725}" srcId="{28D98C19-835A-4142-B35A-85CD6092839F}" destId="{F517A747-750D-4C0C-8C6A-6926BD207E55}" srcOrd="0" destOrd="0" parTransId="{1C2EDBE6-3E09-4595-B5B3-56AF5F623153}" sibTransId="{6F3CE1C1-ED19-4090-B20D-DD9ADA21E673}"/>
    <dgm:cxn modelId="{130F53E6-BAD2-4EFC-A0AF-07EDF3724E65}" type="presOf" srcId="{F517A747-750D-4C0C-8C6A-6926BD207E55}" destId="{C6BB8AA9-B336-4801-A265-7ADF5AD2B946}" srcOrd="0" destOrd="0" presId="urn:microsoft.com/office/officeart/2008/layout/HorizontalMultiLevelHierarchy"/>
    <dgm:cxn modelId="{B06E23EF-CD80-4AAE-8B6E-AB4EE23E096F}" type="presOf" srcId="{F68CE9CF-DD64-4650-AB22-092664D65E27}" destId="{64F279D8-FE96-4653-9C66-97B0A3EE9325}" srcOrd="0" destOrd="0" presId="urn:microsoft.com/office/officeart/2008/layout/HorizontalMultiLevelHierarchy"/>
    <dgm:cxn modelId="{96FFDEF2-20CA-4262-970E-6EEE473CE319}" type="presOf" srcId="{86C2C7FA-8EB2-4516-A1F4-91EA3D9619F0}" destId="{4078A32B-C931-4942-B64D-FB400F99097B}" srcOrd="0" destOrd="0" presId="urn:microsoft.com/office/officeart/2008/layout/HorizontalMultiLevelHierarchy"/>
    <dgm:cxn modelId="{341B9670-F502-4992-AABA-9592B7485A19}" type="presParOf" srcId="{884759CB-6D02-416A-B1E8-0F3C3D0261BF}" destId="{6716B511-BB79-4B20-83E8-1B337A2D4703}" srcOrd="0" destOrd="0" presId="urn:microsoft.com/office/officeart/2008/layout/HorizontalMultiLevelHierarchy"/>
    <dgm:cxn modelId="{361A24EC-9BDE-4463-8062-FB1BD7DA21C8}" type="presParOf" srcId="{6716B511-BB79-4B20-83E8-1B337A2D4703}" destId="{C6BB8AA9-B336-4801-A265-7ADF5AD2B946}" srcOrd="0" destOrd="0" presId="urn:microsoft.com/office/officeart/2008/layout/HorizontalMultiLevelHierarchy"/>
    <dgm:cxn modelId="{2DB1CEF4-51E8-446D-B10D-1440EF692F61}" type="presParOf" srcId="{6716B511-BB79-4B20-83E8-1B337A2D4703}" destId="{9C6D0BC1-1E56-4CE2-A464-7C152317B91D}" srcOrd="1" destOrd="0" presId="urn:microsoft.com/office/officeart/2008/layout/HorizontalMultiLevelHierarchy"/>
    <dgm:cxn modelId="{68932C28-2E62-4DC0-B4C1-5949BCB7FCA1}" type="presParOf" srcId="{9C6D0BC1-1E56-4CE2-A464-7C152317B91D}" destId="{73B0B56B-9D6A-4555-9F49-C9307DDB3C54}" srcOrd="0" destOrd="0" presId="urn:microsoft.com/office/officeart/2008/layout/HorizontalMultiLevelHierarchy"/>
    <dgm:cxn modelId="{FC784B4E-4424-46B6-A989-B297693580AA}" type="presParOf" srcId="{73B0B56B-9D6A-4555-9F49-C9307DDB3C54}" destId="{00B30CBA-E8C2-454A-8A89-D8365D44F101}" srcOrd="0" destOrd="0" presId="urn:microsoft.com/office/officeart/2008/layout/HorizontalMultiLevelHierarchy"/>
    <dgm:cxn modelId="{2B2F1680-1DF6-42DA-B3D7-5B5920AB9082}" type="presParOf" srcId="{9C6D0BC1-1E56-4CE2-A464-7C152317B91D}" destId="{1843C5A2-F6F2-494D-B610-CFFBE0257BBC}" srcOrd="1" destOrd="0" presId="urn:microsoft.com/office/officeart/2008/layout/HorizontalMultiLevelHierarchy"/>
    <dgm:cxn modelId="{57433C54-DC05-4D05-8D4D-DEE43E0E46FF}" type="presParOf" srcId="{1843C5A2-F6F2-494D-B610-CFFBE0257BBC}" destId="{B9864F11-F86B-4629-87A4-3AC5D6C94A2C}" srcOrd="0" destOrd="0" presId="urn:microsoft.com/office/officeart/2008/layout/HorizontalMultiLevelHierarchy"/>
    <dgm:cxn modelId="{FD6E08BA-C373-4D7E-9A9E-1240C3486FE9}" type="presParOf" srcId="{1843C5A2-F6F2-494D-B610-CFFBE0257BBC}" destId="{0570EA65-640D-404B-B42D-7DDB52D5D078}" srcOrd="1" destOrd="0" presId="urn:microsoft.com/office/officeart/2008/layout/HorizontalMultiLevelHierarchy"/>
    <dgm:cxn modelId="{D99988BB-99F9-44BD-8C0E-8DEC956106A2}" type="presParOf" srcId="{9C6D0BC1-1E56-4CE2-A464-7C152317B91D}" destId="{E3C01E74-8F2B-4490-AFA3-2FF985765F36}" srcOrd="2" destOrd="0" presId="urn:microsoft.com/office/officeart/2008/layout/HorizontalMultiLevelHierarchy"/>
    <dgm:cxn modelId="{AE746FF4-6E7A-4BA3-92D4-425D4C4F37B8}" type="presParOf" srcId="{E3C01E74-8F2B-4490-AFA3-2FF985765F36}" destId="{6A01EBF9-38C3-4EB9-90CD-53DE3D45FD89}" srcOrd="0" destOrd="0" presId="urn:microsoft.com/office/officeart/2008/layout/HorizontalMultiLevelHierarchy"/>
    <dgm:cxn modelId="{26B649C9-D7B6-4AFE-9766-84ACAC1D2B5D}" type="presParOf" srcId="{9C6D0BC1-1E56-4CE2-A464-7C152317B91D}" destId="{2250808C-249A-47E9-B6D9-8C3413504165}" srcOrd="3" destOrd="0" presId="urn:microsoft.com/office/officeart/2008/layout/HorizontalMultiLevelHierarchy"/>
    <dgm:cxn modelId="{157251BF-25DD-46DE-97A9-96A37147B01C}" type="presParOf" srcId="{2250808C-249A-47E9-B6D9-8C3413504165}" destId="{E5A03D75-AF66-477D-B464-7E4126090F30}" srcOrd="0" destOrd="0" presId="urn:microsoft.com/office/officeart/2008/layout/HorizontalMultiLevelHierarchy"/>
    <dgm:cxn modelId="{463DE7DF-16F3-48D4-9403-3D5851726533}" type="presParOf" srcId="{2250808C-249A-47E9-B6D9-8C3413504165}" destId="{7D06D181-9A50-48E8-99D3-B1C3D6D195ED}" srcOrd="1" destOrd="0" presId="urn:microsoft.com/office/officeart/2008/layout/HorizontalMultiLevelHierarchy"/>
    <dgm:cxn modelId="{9693C2F0-26B2-4E8B-8ED6-B2544B41039A}" type="presParOf" srcId="{7D06D181-9A50-48E8-99D3-B1C3D6D195ED}" destId="{321B5D3E-CFE8-46C5-98D9-AE4C0E6B492F}" srcOrd="0" destOrd="0" presId="urn:microsoft.com/office/officeart/2008/layout/HorizontalMultiLevelHierarchy"/>
    <dgm:cxn modelId="{DE0D7540-B3BE-4352-8311-30887502F640}" type="presParOf" srcId="{321B5D3E-CFE8-46C5-98D9-AE4C0E6B492F}" destId="{C3662285-96F0-457B-ABF5-A8052844134D}" srcOrd="0" destOrd="0" presId="urn:microsoft.com/office/officeart/2008/layout/HorizontalMultiLevelHierarchy"/>
    <dgm:cxn modelId="{A619D4C2-0F6E-4A87-9055-6513EDCFE32F}" type="presParOf" srcId="{7D06D181-9A50-48E8-99D3-B1C3D6D195ED}" destId="{009B729E-8F2E-4306-B476-23C5F031C649}" srcOrd="1" destOrd="0" presId="urn:microsoft.com/office/officeart/2008/layout/HorizontalMultiLevelHierarchy"/>
    <dgm:cxn modelId="{37E5B05D-EF5C-4056-AB6E-F1B619DCBDFA}" type="presParOf" srcId="{009B729E-8F2E-4306-B476-23C5F031C649}" destId="{4078A32B-C931-4942-B64D-FB400F99097B}" srcOrd="0" destOrd="0" presId="urn:microsoft.com/office/officeart/2008/layout/HorizontalMultiLevelHierarchy"/>
    <dgm:cxn modelId="{2D758D4D-AC55-46D0-A66C-421D9C85943B}" type="presParOf" srcId="{009B729E-8F2E-4306-B476-23C5F031C649}" destId="{43FFC8B0-80BC-47E0-861D-1C0EE6AB62AC}" srcOrd="1" destOrd="0" presId="urn:microsoft.com/office/officeart/2008/layout/HorizontalMultiLevelHierarchy"/>
    <dgm:cxn modelId="{A57C67AB-1AC9-4151-8B9A-994DE43F9B6E}" type="presParOf" srcId="{9C6D0BC1-1E56-4CE2-A464-7C152317B91D}" destId="{81195C2C-DC5B-4C71-B438-D2AA0DF8C197}" srcOrd="4" destOrd="0" presId="urn:microsoft.com/office/officeart/2008/layout/HorizontalMultiLevelHierarchy"/>
    <dgm:cxn modelId="{256D5F29-BE39-40F1-AC03-FF2452C750DF}" type="presParOf" srcId="{81195C2C-DC5B-4C71-B438-D2AA0DF8C197}" destId="{490F61B5-3CEE-4610-B41C-6F06FDFE1CAD}" srcOrd="0" destOrd="0" presId="urn:microsoft.com/office/officeart/2008/layout/HorizontalMultiLevelHierarchy"/>
    <dgm:cxn modelId="{F3A6DE7A-0790-4F82-81CA-4F4D571C4A48}" type="presParOf" srcId="{9C6D0BC1-1E56-4CE2-A464-7C152317B91D}" destId="{39B53CE2-548D-4335-9B3D-4CC23FFAA6F1}" srcOrd="5" destOrd="0" presId="urn:microsoft.com/office/officeart/2008/layout/HorizontalMultiLevelHierarchy"/>
    <dgm:cxn modelId="{6A4D40FA-F4DF-4A29-884C-B10523E2ECA2}" type="presParOf" srcId="{39B53CE2-548D-4335-9B3D-4CC23FFAA6F1}" destId="{FF2E8794-EBDB-436F-ACD8-9392139E51AF}" srcOrd="0" destOrd="0" presId="urn:microsoft.com/office/officeart/2008/layout/HorizontalMultiLevelHierarchy"/>
    <dgm:cxn modelId="{2C43A920-9D1A-425D-8978-855BB5927DC8}" type="presParOf" srcId="{39B53CE2-548D-4335-9B3D-4CC23FFAA6F1}" destId="{931E07DE-4E4D-4D6E-B041-1522777A3F08}" srcOrd="1" destOrd="0" presId="urn:microsoft.com/office/officeart/2008/layout/HorizontalMultiLevelHierarchy"/>
    <dgm:cxn modelId="{1C44B306-CC0E-4B47-89AF-C36387D495F8}" type="presParOf" srcId="{931E07DE-4E4D-4D6E-B041-1522777A3F08}" destId="{F14AFAAC-2ED7-4C0C-8F7C-FA56DE29CE1E}" srcOrd="0" destOrd="0" presId="urn:microsoft.com/office/officeart/2008/layout/HorizontalMultiLevelHierarchy"/>
    <dgm:cxn modelId="{0F390116-CBC5-4D2F-9B73-FDE79FEAB909}" type="presParOf" srcId="{F14AFAAC-2ED7-4C0C-8F7C-FA56DE29CE1E}" destId="{F91F4237-34A9-49DF-8FF7-B0B291E4E11A}" srcOrd="0" destOrd="0" presId="urn:microsoft.com/office/officeart/2008/layout/HorizontalMultiLevelHierarchy"/>
    <dgm:cxn modelId="{D7054291-7F0F-4205-9133-ED610253DF5E}" type="presParOf" srcId="{931E07DE-4E4D-4D6E-B041-1522777A3F08}" destId="{8C6862EE-0B17-40BE-9423-46614C9F0811}" srcOrd="1" destOrd="0" presId="urn:microsoft.com/office/officeart/2008/layout/HorizontalMultiLevelHierarchy"/>
    <dgm:cxn modelId="{7F693C9D-9F42-43DD-8D47-A394876CC390}" type="presParOf" srcId="{8C6862EE-0B17-40BE-9423-46614C9F0811}" destId="{5115985F-85F6-4F72-9C22-0A913EED1BF8}" srcOrd="0" destOrd="0" presId="urn:microsoft.com/office/officeart/2008/layout/HorizontalMultiLevelHierarchy"/>
    <dgm:cxn modelId="{90794259-13C9-4F95-9248-249B6893D223}" type="presParOf" srcId="{8C6862EE-0B17-40BE-9423-46614C9F0811}" destId="{F4F59C0D-5C0A-40D5-9DB7-6FABBEC22413}" srcOrd="1" destOrd="0" presId="urn:microsoft.com/office/officeart/2008/layout/HorizontalMultiLevelHierarchy"/>
    <dgm:cxn modelId="{1AC3D1A5-907D-44D5-8842-2E4A4D17D60B}" type="presParOf" srcId="{931E07DE-4E4D-4D6E-B041-1522777A3F08}" destId="{86FA08EE-0FD7-44D0-85F6-01074E916194}" srcOrd="2" destOrd="0" presId="urn:microsoft.com/office/officeart/2008/layout/HorizontalMultiLevelHierarchy"/>
    <dgm:cxn modelId="{877E721E-86CC-4B20-8BE1-1E43B5CD2B0F}" type="presParOf" srcId="{86FA08EE-0FD7-44D0-85F6-01074E916194}" destId="{AB7AEC26-A93D-4B9B-BF28-F1E24E0B101C}" srcOrd="0" destOrd="0" presId="urn:microsoft.com/office/officeart/2008/layout/HorizontalMultiLevelHierarchy"/>
    <dgm:cxn modelId="{CEB8D4CB-6AED-48E3-892F-C75835497836}" type="presParOf" srcId="{931E07DE-4E4D-4D6E-B041-1522777A3F08}" destId="{811BE44F-1FA1-4FE1-9025-B8E0A254BBC6}" srcOrd="3" destOrd="0" presId="urn:microsoft.com/office/officeart/2008/layout/HorizontalMultiLevelHierarchy"/>
    <dgm:cxn modelId="{2456B0E2-B937-4F89-B293-A96F86A277A7}" type="presParOf" srcId="{811BE44F-1FA1-4FE1-9025-B8E0A254BBC6}" destId="{9608A37E-8673-4ACF-904A-63CB1E6C15FC}" srcOrd="0" destOrd="0" presId="urn:microsoft.com/office/officeart/2008/layout/HorizontalMultiLevelHierarchy"/>
    <dgm:cxn modelId="{4F97BC76-4C30-49F3-84D2-B00D27EE2CDC}" type="presParOf" srcId="{811BE44F-1FA1-4FE1-9025-B8E0A254BBC6}" destId="{F31805B7-11BA-4759-8735-101383997BC5}" srcOrd="1" destOrd="0" presId="urn:microsoft.com/office/officeart/2008/layout/HorizontalMultiLevelHierarchy"/>
    <dgm:cxn modelId="{D6C0BA39-78D2-4537-8A5C-CCA94AB049EA}" type="presParOf" srcId="{9C6D0BC1-1E56-4CE2-A464-7C152317B91D}" destId="{0DD26352-A999-4622-8660-B0CBD1484ED9}" srcOrd="6" destOrd="0" presId="urn:microsoft.com/office/officeart/2008/layout/HorizontalMultiLevelHierarchy"/>
    <dgm:cxn modelId="{B537601E-E19E-4920-B99A-BB6BE3EF4FC3}" type="presParOf" srcId="{0DD26352-A999-4622-8660-B0CBD1484ED9}" destId="{1A4C58DC-46DE-48C2-B76D-85989DA87200}" srcOrd="0" destOrd="0" presId="urn:microsoft.com/office/officeart/2008/layout/HorizontalMultiLevelHierarchy"/>
    <dgm:cxn modelId="{D1BCF6D3-A729-44BF-92B6-CA7A4FDD1A22}" type="presParOf" srcId="{9C6D0BC1-1E56-4CE2-A464-7C152317B91D}" destId="{AC55B6D9-5B5A-4A5F-8755-C84C2732A5D8}" srcOrd="7" destOrd="0" presId="urn:microsoft.com/office/officeart/2008/layout/HorizontalMultiLevelHierarchy"/>
    <dgm:cxn modelId="{A2F791B0-3104-4818-B6EC-2AD0EC4667A2}" type="presParOf" srcId="{AC55B6D9-5B5A-4A5F-8755-C84C2732A5D8}" destId="{F6339A6F-8C1C-4566-903C-317890CD267F}" srcOrd="0" destOrd="0" presId="urn:microsoft.com/office/officeart/2008/layout/HorizontalMultiLevelHierarchy"/>
    <dgm:cxn modelId="{24BD07EF-7C38-4A09-B7C5-FE67902F190C}" type="presParOf" srcId="{AC55B6D9-5B5A-4A5F-8755-C84C2732A5D8}" destId="{6B8ABC51-99FA-4E1C-96B4-B0EE62654F6B}" srcOrd="1" destOrd="0" presId="urn:microsoft.com/office/officeart/2008/layout/HorizontalMultiLevelHierarchy"/>
    <dgm:cxn modelId="{17518AF4-EB42-4008-A32B-1D33D52A0634}" type="presParOf" srcId="{6B8ABC51-99FA-4E1C-96B4-B0EE62654F6B}" destId="{E86DBC55-D386-481C-A07B-C9B942820134}" srcOrd="0" destOrd="0" presId="urn:microsoft.com/office/officeart/2008/layout/HorizontalMultiLevelHierarchy"/>
    <dgm:cxn modelId="{B1D0EFC9-0311-4EDD-A58E-76D0EB81F7D5}" type="presParOf" srcId="{E86DBC55-D386-481C-A07B-C9B942820134}" destId="{DC1C3226-150E-4124-B70E-0DD1D351264E}" srcOrd="0" destOrd="0" presId="urn:microsoft.com/office/officeart/2008/layout/HorizontalMultiLevelHierarchy"/>
    <dgm:cxn modelId="{5B8E9F5E-4EE9-4ADC-987D-195FDF498EA8}" type="presParOf" srcId="{6B8ABC51-99FA-4E1C-96B4-B0EE62654F6B}" destId="{5D31973A-54BD-4543-B680-44C12345A570}" srcOrd="1" destOrd="0" presId="urn:microsoft.com/office/officeart/2008/layout/HorizontalMultiLevelHierarchy"/>
    <dgm:cxn modelId="{B5C2FE17-D104-4556-83C6-DCB19DD25B47}" type="presParOf" srcId="{5D31973A-54BD-4543-B680-44C12345A570}" destId="{64F279D8-FE96-4653-9C66-97B0A3EE9325}" srcOrd="0" destOrd="0" presId="urn:microsoft.com/office/officeart/2008/layout/HorizontalMultiLevelHierarchy"/>
    <dgm:cxn modelId="{3BF4B039-F7EF-4443-B51D-45EC16A6FE40}" type="presParOf" srcId="{5D31973A-54BD-4543-B680-44C12345A570}" destId="{F8FEAF89-E155-472A-8295-8BE05525D95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DBC55-D386-481C-A07B-C9B942820134}">
      <dsp:nvSpPr>
        <dsp:cNvPr id="0" name=""/>
        <dsp:cNvSpPr/>
      </dsp:nvSpPr>
      <dsp:spPr>
        <a:xfrm>
          <a:off x="5384918" y="4726770"/>
          <a:ext cx="569142" cy="91440"/>
        </a:xfrm>
        <a:custGeom>
          <a:avLst/>
          <a:gdLst/>
          <a:ahLst/>
          <a:cxnLst/>
          <a:rect l="0" t="0" r="0" b="0"/>
          <a:pathLst>
            <a:path>
              <a:moveTo>
                <a:pt x="0" y="45720"/>
              </a:moveTo>
              <a:lnTo>
                <a:pt x="569142"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55260" y="4758261"/>
        <a:ext cx="28457" cy="28457"/>
      </dsp:txXfrm>
    </dsp:sp>
    <dsp:sp modelId="{0DD26352-A999-4622-8660-B0CBD1484ED9}">
      <dsp:nvSpPr>
        <dsp:cNvPr id="0" name=""/>
        <dsp:cNvSpPr/>
      </dsp:nvSpPr>
      <dsp:spPr>
        <a:xfrm>
          <a:off x="1970060" y="2603500"/>
          <a:ext cx="569142" cy="2168990"/>
        </a:xfrm>
        <a:custGeom>
          <a:avLst/>
          <a:gdLst/>
          <a:ahLst/>
          <a:cxnLst/>
          <a:rect l="0" t="0" r="0" b="0"/>
          <a:pathLst>
            <a:path>
              <a:moveTo>
                <a:pt x="0" y="0"/>
              </a:moveTo>
              <a:lnTo>
                <a:pt x="284571" y="0"/>
              </a:lnTo>
              <a:lnTo>
                <a:pt x="284571" y="2168990"/>
              </a:lnTo>
              <a:lnTo>
                <a:pt x="569142" y="216899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198571" y="3631934"/>
        <a:ext cx="112120" cy="112120"/>
      </dsp:txXfrm>
    </dsp:sp>
    <dsp:sp modelId="{86FA08EE-0FD7-44D0-85F6-01074E916194}">
      <dsp:nvSpPr>
        <dsp:cNvPr id="0" name=""/>
        <dsp:cNvSpPr/>
      </dsp:nvSpPr>
      <dsp:spPr>
        <a:xfrm>
          <a:off x="5384918" y="3145747"/>
          <a:ext cx="569142" cy="542247"/>
        </a:xfrm>
        <a:custGeom>
          <a:avLst/>
          <a:gdLst/>
          <a:ahLst/>
          <a:cxnLst/>
          <a:rect l="0" t="0" r="0" b="0"/>
          <a:pathLst>
            <a:path>
              <a:moveTo>
                <a:pt x="0" y="0"/>
              </a:moveTo>
              <a:lnTo>
                <a:pt x="284571" y="0"/>
              </a:lnTo>
              <a:lnTo>
                <a:pt x="284571" y="542247"/>
              </a:lnTo>
              <a:lnTo>
                <a:pt x="569142" y="54224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49836" y="3397218"/>
        <a:ext cx="39305" cy="39305"/>
      </dsp:txXfrm>
    </dsp:sp>
    <dsp:sp modelId="{F14AFAAC-2ED7-4C0C-8F7C-FA56DE29CE1E}">
      <dsp:nvSpPr>
        <dsp:cNvPr id="0" name=""/>
        <dsp:cNvSpPr/>
      </dsp:nvSpPr>
      <dsp:spPr>
        <a:xfrm>
          <a:off x="5384918" y="2603500"/>
          <a:ext cx="569142" cy="542247"/>
        </a:xfrm>
        <a:custGeom>
          <a:avLst/>
          <a:gdLst/>
          <a:ahLst/>
          <a:cxnLst/>
          <a:rect l="0" t="0" r="0" b="0"/>
          <a:pathLst>
            <a:path>
              <a:moveTo>
                <a:pt x="0" y="542247"/>
              </a:moveTo>
              <a:lnTo>
                <a:pt x="284571" y="542247"/>
              </a:lnTo>
              <a:lnTo>
                <a:pt x="284571" y="0"/>
              </a:lnTo>
              <a:lnTo>
                <a:pt x="569142"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49836" y="2854971"/>
        <a:ext cx="39305" cy="39305"/>
      </dsp:txXfrm>
    </dsp:sp>
    <dsp:sp modelId="{81195C2C-DC5B-4C71-B438-D2AA0DF8C197}">
      <dsp:nvSpPr>
        <dsp:cNvPr id="0" name=""/>
        <dsp:cNvSpPr/>
      </dsp:nvSpPr>
      <dsp:spPr>
        <a:xfrm>
          <a:off x="1970060" y="2603500"/>
          <a:ext cx="569142" cy="542247"/>
        </a:xfrm>
        <a:custGeom>
          <a:avLst/>
          <a:gdLst/>
          <a:ahLst/>
          <a:cxnLst/>
          <a:rect l="0" t="0" r="0" b="0"/>
          <a:pathLst>
            <a:path>
              <a:moveTo>
                <a:pt x="0" y="0"/>
              </a:moveTo>
              <a:lnTo>
                <a:pt x="284571" y="0"/>
              </a:lnTo>
              <a:lnTo>
                <a:pt x="284571" y="542247"/>
              </a:lnTo>
              <a:lnTo>
                <a:pt x="569142" y="54224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34978" y="2854971"/>
        <a:ext cx="39305" cy="39305"/>
      </dsp:txXfrm>
    </dsp:sp>
    <dsp:sp modelId="{321B5D3E-CFE8-46C5-98D9-AE4C0E6B492F}">
      <dsp:nvSpPr>
        <dsp:cNvPr id="0" name=""/>
        <dsp:cNvSpPr/>
      </dsp:nvSpPr>
      <dsp:spPr>
        <a:xfrm>
          <a:off x="5384918" y="1473284"/>
          <a:ext cx="569142" cy="91440"/>
        </a:xfrm>
        <a:custGeom>
          <a:avLst/>
          <a:gdLst/>
          <a:ahLst/>
          <a:cxnLst/>
          <a:rect l="0" t="0" r="0" b="0"/>
          <a:pathLst>
            <a:path>
              <a:moveTo>
                <a:pt x="0" y="45720"/>
              </a:moveTo>
              <a:lnTo>
                <a:pt x="569142"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55260" y="1504776"/>
        <a:ext cx="28457" cy="28457"/>
      </dsp:txXfrm>
    </dsp:sp>
    <dsp:sp modelId="{E3C01E74-8F2B-4490-AFA3-2FF985765F36}">
      <dsp:nvSpPr>
        <dsp:cNvPr id="0" name=""/>
        <dsp:cNvSpPr/>
      </dsp:nvSpPr>
      <dsp:spPr>
        <a:xfrm>
          <a:off x="1970060" y="1519004"/>
          <a:ext cx="569142" cy="1084495"/>
        </a:xfrm>
        <a:custGeom>
          <a:avLst/>
          <a:gdLst/>
          <a:ahLst/>
          <a:cxnLst/>
          <a:rect l="0" t="0" r="0" b="0"/>
          <a:pathLst>
            <a:path>
              <a:moveTo>
                <a:pt x="0" y="1084495"/>
              </a:moveTo>
              <a:lnTo>
                <a:pt x="284571" y="1084495"/>
              </a:lnTo>
              <a:lnTo>
                <a:pt x="284571" y="0"/>
              </a:lnTo>
              <a:lnTo>
                <a:pt x="569142"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4012" y="2030633"/>
        <a:ext cx="61238" cy="61238"/>
      </dsp:txXfrm>
    </dsp:sp>
    <dsp:sp modelId="{73B0B56B-9D6A-4555-9F49-C9307DDB3C54}">
      <dsp:nvSpPr>
        <dsp:cNvPr id="0" name=""/>
        <dsp:cNvSpPr/>
      </dsp:nvSpPr>
      <dsp:spPr>
        <a:xfrm>
          <a:off x="1970060" y="434509"/>
          <a:ext cx="569142" cy="2168990"/>
        </a:xfrm>
        <a:custGeom>
          <a:avLst/>
          <a:gdLst/>
          <a:ahLst/>
          <a:cxnLst/>
          <a:rect l="0" t="0" r="0" b="0"/>
          <a:pathLst>
            <a:path>
              <a:moveTo>
                <a:pt x="0" y="2168990"/>
              </a:moveTo>
              <a:lnTo>
                <a:pt x="284571" y="2168990"/>
              </a:lnTo>
              <a:lnTo>
                <a:pt x="284571" y="0"/>
              </a:lnTo>
              <a:lnTo>
                <a:pt x="569142"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198571" y="1462944"/>
        <a:ext cx="112120" cy="112120"/>
      </dsp:txXfrm>
    </dsp:sp>
    <dsp:sp modelId="{C6BB8AA9-B336-4801-A265-7ADF5AD2B946}">
      <dsp:nvSpPr>
        <dsp:cNvPr id="0" name=""/>
        <dsp:cNvSpPr/>
      </dsp:nvSpPr>
      <dsp:spPr>
        <a:xfrm rot="16200000">
          <a:off x="-746885" y="2169701"/>
          <a:ext cx="4566294" cy="867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r>
            <a:rPr lang="en-US" sz="5700" kern="1200" dirty="0"/>
            <a:t>Superintendent</a:t>
          </a:r>
        </a:p>
      </dsp:txBody>
      <dsp:txXfrm>
        <a:off x="-746885" y="2169701"/>
        <a:ext cx="4566294" cy="867596"/>
      </dsp:txXfrm>
    </dsp:sp>
    <dsp:sp modelId="{B9864F11-F86B-4629-87A4-3AC5D6C94A2C}">
      <dsp:nvSpPr>
        <dsp:cNvPr id="0" name=""/>
        <dsp:cNvSpPr/>
      </dsp:nvSpPr>
      <dsp:spPr>
        <a:xfrm>
          <a:off x="2539203" y="711"/>
          <a:ext cx="2845714" cy="86759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Assistant Superintendent, Student Support Services</a:t>
          </a:r>
        </a:p>
      </dsp:txBody>
      <dsp:txXfrm>
        <a:off x="2539203" y="711"/>
        <a:ext cx="2845714" cy="867596"/>
      </dsp:txXfrm>
    </dsp:sp>
    <dsp:sp modelId="{E5A03D75-AF66-477D-B464-7E4126090F30}">
      <dsp:nvSpPr>
        <dsp:cNvPr id="0" name=""/>
        <dsp:cNvSpPr/>
      </dsp:nvSpPr>
      <dsp:spPr>
        <a:xfrm>
          <a:off x="2539203" y="1085206"/>
          <a:ext cx="2845714" cy="86759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Director of Research &amp; Accountability</a:t>
          </a:r>
        </a:p>
      </dsp:txBody>
      <dsp:txXfrm>
        <a:off x="2539203" y="1085206"/>
        <a:ext cx="2845714" cy="867596"/>
      </dsp:txXfrm>
    </dsp:sp>
    <dsp:sp modelId="{4078A32B-C931-4942-B64D-FB400F99097B}">
      <dsp:nvSpPr>
        <dsp:cNvPr id="0" name=""/>
        <dsp:cNvSpPr/>
      </dsp:nvSpPr>
      <dsp:spPr>
        <a:xfrm>
          <a:off x="5954061" y="1085206"/>
          <a:ext cx="2845714" cy="86759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Research Analyst</a:t>
          </a:r>
        </a:p>
      </dsp:txBody>
      <dsp:txXfrm>
        <a:off x="5954061" y="1085206"/>
        <a:ext cx="2845714" cy="867596"/>
      </dsp:txXfrm>
    </dsp:sp>
    <dsp:sp modelId="{FF2E8794-EBDB-436F-ACD8-9392139E51AF}">
      <dsp:nvSpPr>
        <dsp:cNvPr id="0" name=""/>
        <dsp:cNvSpPr/>
      </dsp:nvSpPr>
      <dsp:spPr>
        <a:xfrm>
          <a:off x="2539203" y="2711949"/>
          <a:ext cx="2845714" cy="86759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Director of LCAP and State &amp; Federal</a:t>
          </a:r>
        </a:p>
      </dsp:txBody>
      <dsp:txXfrm>
        <a:off x="2539203" y="2711949"/>
        <a:ext cx="2845714" cy="867596"/>
      </dsp:txXfrm>
    </dsp:sp>
    <dsp:sp modelId="{5115985F-85F6-4F72-9C22-0A913EED1BF8}">
      <dsp:nvSpPr>
        <dsp:cNvPr id="0" name=""/>
        <dsp:cNvSpPr/>
      </dsp:nvSpPr>
      <dsp:spPr>
        <a:xfrm>
          <a:off x="5954061" y="2169701"/>
          <a:ext cx="2845714" cy="86759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Program Technician</a:t>
          </a:r>
        </a:p>
      </dsp:txBody>
      <dsp:txXfrm>
        <a:off x="5954061" y="2169701"/>
        <a:ext cx="2845714" cy="867596"/>
      </dsp:txXfrm>
    </dsp:sp>
    <dsp:sp modelId="{9608A37E-8673-4ACF-904A-63CB1E6C15FC}">
      <dsp:nvSpPr>
        <dsp:cNvPr id="0" name=""/>
        <dsp:cNvSpPr/>
      </dsp:nvSpPr>
      <dsp:spPr>
        <a:xfrm>
          <a:off x="5954061" y="3254197"/>
          <a:ext cx="2845714" cy="86759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Family Engagement Specialist</a:t>
          </a:r>
        </a:p>
      </dsp:txBody>
      <dsp:txXfrm>
        <a:off x="5954061" y="3254197"/>
        <a:ext cx="2845714" cy="867596"/>
      </dsp:txXfrm>
    </dsp:sp>
    <dsp:sp modelId="{F6339A6F-8C1C-4566-903C-317890CD267F}">
      <dsp:nvSpPr>
        <dsp:cNvPr id="0" name=""/>
        <dsp:cNvSpPr/>
      </dsp:nvSpPr>
      <dsp:spPr>
        <a:xfrm>
          <a:off x="2539203" y="4338692"/>
          <a:ext cx="2845714" cy="86759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Interim Chief Business Official</a:t>
          </a:r>
        </a:p>
      </dsp:txBody>
      <dsp:txXfrm>
        <a:off x="2539203" y="4338692"/>
        <a:ext cx="2845714" cy="867596"/>
      </dsp:txXfrm>
    </dsp:sp>
    <dsp:sp modelId="{64F279D8-FE96-4653-9C66-97B0A3EE9325}">
      <dsp:nvSpPr>
        <dsp:cNvPr id="0" name=""/>
        <dsp:cNvSpPr/>
      </dsp:nvSpPr>
      <dsp:spPr>
        <a:xfrm>
          <a:off x="5954061" y="4338692"/>
          <a:ext cx="2845714" cy="86759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Budget Analyst</a:t>
          </a:r>
        </a:p>
      </dsp:txBody>
      <dsp:txXfrm>
        <a:off x="5954061" y="4338692"/>
        <a:ext cx="2845714" cy="86759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1FF317-A542-6E4B-ADF2-D1DE929B0A2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49F200EC-A5C5-44AD-D3E8-8BEF0AC3491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4FE7157-737E-4F2D-AFF2-9D6A3EBF8E27}" type="datetimeFigureOut">
              <a:rPr lang="en-US" smtClean="0"/>
              <a:t>2/9/2024</a:t>
            </a:fld>
            <a:endParaRPr lang="en-US" dirty="0"/>
          </a:p>
        </p:txBody>
      </p:sp>
      <p:sp>
        <p:nvSpPr>
          <p:cNvPr id="4" name="Footer Placeholder 3">
            <a:extLst>
              <a:ext uri="{FF2B5EF4-FFF2-40B4-BE49-F238E27FC236}">
                <a16:creationId xmlns:a16="http://schemas.microsoft.com/office/drawing/2014/main" id="{EE7BE5FD-6CF6-2300-59C1-939C83A5E49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14E6F9A-D801-853A-343B-4AE8232B381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4CBC265-6BB6-4111-9B1A-D32AA44F5953}" type="slidenum">
              <a:rPr lang="en-US" smtClean="0"/>
              <a:t>‹#›</a:t>
            </a:fld>
            <a:endParaRPr lang="en-US" dirty="0"/>
          </a:p>
        </p:txBody>
      </p:sp>
    </p:spTree>
    <p:extLst>
      <p:ext uri="{BB962C8B-B14F-4D97-AF65-F5344CB8AC3E}">
        <p14:creationId xmlns:p14="http://schemas.microsoft.com/office/powerpoint/2010/main" val="31442363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50C6625-9FF7-4CDE-8B2E-1CAB73903DAE}" type="datetimeFigureOut">
              <a:rPr lang="en-US" smtClean="0"/>
              <a:t>2/9/2024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1FAE7DA-9E23-422F-9819-008FBA2CB349}" type="slidenum">
              <a:rPr lang="en-US" smtClean="0"/>
              <a:t>‹#›</a:t>
            </a:fld>
            <a:endParaRPr lang="en-US" dirty="0"/>
          </a:p>
        </p:txBody>
      </p:sp>
    </p:spTree>
    <p:extLst>
      <p:ext uri="{BB962C8B-B14F-4D97-AF65-F5344CB8AC3E}">
        <p14:creationId xmlns:p14="http://schemas.microsoft.com/office/powerpoint/2010/main" val="423475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e.ca.gov/ta/ac/cm/documents/howcolorsdetermined23.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cde.ca.gov/ta/ac/cm/fivebyfivecolortables23.asp"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the Record button.</a:t>
            </a:r>
          </a:p>
          <a:p>
            <a:endParaRPr lang="en-US" dirty="0"/>
          </a:p>
          <a:p>
            <a:r>
              <a:rPr lang="en-US" dirty="0"/>
              <a:t>This virtual session is being recorded.</a:t>
            </a:r>
          </a:p>
        </p:txBody>
      </p:sp>
      <p:sp>
        <p:nvSpPr>
          <p:cNvPr id="4" name="Slide Number Placeholder 3"/>
          <p:cNvSpPr>
            <a:spLocks noGrp="1"/>
          </p:cNvSpPr>
          <p:nvPr>
            <p:ph type="sldNum" sz="quarter" idx="5"/>
          </p:nvPr>
        </p:nvSpPr>
        <p:spPr/>
        <p:txBody>
          <a:bodyPr/>
          <a:lstStyle/>
          <a:p>
            <a:fld id="{61FAE7DA-9E23-422F-9819-008FBA2CB349}" type="slidenum">
              <a:rPr lang="en-US" smtClean="0"/>
              <a:t>1</a:t>
            </a:fld>
            <a:endParaRPr lang="en-US" dirty="0"/>
          </a:p>
        </p:txBody>
      </p:sp>
    </p:spTree>
    <p:extLst>
      <p:ext uri="{BB962C8B-B14F-4D97-AF65-F5344CB8AC3E}">
        <p14:creationId xmlns:p14="http://schemas.microsoft.com/office/powerpoint/2010/main" val="145498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the Record button.</a:t>
            </a:r>
          </a:p>
          <a:p>
            <a:endParaRPr lang="en-US" dirty="0"/>
          </a:p>
          <a:p>
            <a:r>
              <a:rPr lang="en-US" dirty="0"/>
              <a:t>This virtual session is being recorded.</a:t>
            </a:r>
          </a:p>
        </p:txBody>
      </p:sp>
      <p:sp>
        <p:nvSpPr>
          <p:cNvPr id="4" name="Slide Number Placeholder 3"/>
          <p:cNvSpPr>
            <a:spLocks noGrp="1"/>
          </p:cNvSpPr>
          <p:nvPr>
            <p:ph type="sldNum" sz="quarter" idx="5"/>
          </p:nvPr>
        </p:nvSpPr>
        <p:spPr/>
        <p:txBody>
          <a:bodyPr/>
          <a:lstStyle/>
          <a:p>
            <a:fld id="{61FAE7DA-9E23-422F-9819-008FBA2CB349}" type="slidenum">
              <a:rPr lang="en-US" smtClean="0"/>
              <a:t>3</a:t>
            </a:fld>
            <a:endParaRPr lang="en-US" dirty="0"/>
          </a:p>
        </p:txBody>
      </p:sp>
    </p:spTree>
    <p:extLst>
      <p:ext uri="{BB962C8B-B14F-4D97-AF65-F5344CB8AC3E}">
        <p14:creationId xmlns:p14="http://schemas.microsoft.com/office/powerpoint/2010/main" val="14549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SzPct val="100000"/>
            </a:pPr>
            <a:r>
              <a:rPr lang="en-US" sz="1200" b="1" dirty="0">
                <a:solidFill>
                  <a:srgbClr val="000000"/>
                </a:solidFill>
              </a:rPr>
              <a:t>What is the topic or problem?</a:t>
            </a:r>
          </a:p>
          <a:p>
            <a:pPr>
              <a:lnSpc>
                <a:spcPct val="100000"/>
              </a:lnSpc>
              <a:spcBef>
                <a:spcPts val="0"/>
              </a:spcBef>
              <a:buSzPct val="100000"/>
            </a:pPr>
            <a:r>
              <a:rPr lang="en-US" sz="1200" b="1" dirty="0">
                <a:solidFill>
                  <a:srgbClr val="000000"/>
                </a:solidFill>
              </a:rPr>
              <a:t>What do you want to know?</a:t>
            </a:r>
          </a:p>
          <a:p>
            <a:pPr>
              <a:lnSpc>
                <a:spcPct val="100000"/>
              </a:lnSpc>
              <a:spcBef>
                <a:spcPts val="0"/>
              </a:spcBef>
              <a:buSzPct val="100000"/>
            </a:pPr>
            <a:r>
              <a:rPr lang="en-US" sz="1200" b="1" dirty="0">
                <a:solidFill>
                  <a:srgbClr val="000000"/>
                </a:solidFill>
              </a:rPr>
              <a:t>What are you wanting to prove?</a:t>
            </a:r>
          </a:p>
          <a:p>
            <a:pPr>
              <a:lnSpc>
                <a:spcPct val="100000"/>
              </a:lnSpc>
              <a:spcBef>
                <a:spcPts val="0"/>
              </a:spcBef>
              <a:buSzPct val="100000"/>
            </a:pPr>
            <a:r>
              <a:rPr lang="en-US" sz="1200" b="1" dirty="0">
                <a:solidFill>
                  <a:srgbClr val="000000"/>
                </a:solidFill>
              </a:rPr>
              <a:t>What are you wanting to disprove?</a:t>
            </a:r>
          </a:p>
        </p:txBody>
      </p:sp>
      <p:sp>
        <p:nvSpPr>
          <p:cNvPr id="4" name="Slide Number Placeholder 3"/>
          <p:cNvSpPr>
            <a:spLocks noGrp="1"/>
          </p:cNvSpPr>
          <p:nvPr>
            <p:ph type="sldNum" sz="quarter" idx="5"/>
          </p:nvPr>
        </p:nvSpPr>
        <p:spPr/>
        <p:txBody>
          <a:bodyPr/>
          <a:lstStyle/>
          <a:p>
            <a:fld id="{61FAE7DA-9E23-422F-9819-008FBA2CB349}" type="slidenum">
              <a:rPr lang="en-US" smtClean="0"/>
              <a:t>15</a:t>
            </a:fld>
            <a:endParaRPr lang="en-US" dirty="0"/>
          </a:p>
        </p:txBody>
      </p:sp>
    </p:spTree>
    <p:extLst>
      <p:ext uri="{BB962C8B-B14F-4D97-AF65-F5344CB8AC3E}">
        <p14:creationId xmlns:p14="http://schemas.microsoft.com/office/powerpoint/2010/main" val="4038415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SzPct val="100000"/>
            </a:pPr>
            <a:r>
              <a:rPr lang="en-US" sz="1200" b="1" dirty="0">
                <a:solidFill>
                  <a:srgbClr val="000000"/>
                </a:solidFill>
              </a:rPr>
              <a:t>What is the topic or problem?</a:t>
            </a:r>
          </a:p>
          <a:p>
            <a:pPr>
              <a:lnSpc>
                <a:spcPct val="100000"/>
              </a:lnSpc>
              <a:spcBef>
                <a:spcPts val="0"/>
              </a:spcBef>
              <a:buSzPct val="100000"/>
            </a:pPr>
            <a:r>
              <a:rPr lang="en-US" sz="1200" b="1" dirty="0">
                <a:solidFill>
                  <a:srgbClr val="000000"/>
                </a:solidFill>
              </a:rPr>
              <a:t>What do you want to know?</a:t>
            </a:r>
          </a:p>
          <a:p>
            <a:pPr>
              <a:lnSpc>
                <a:spcPct val="100000"/>
              </a:lnSpc>
              <a:spcBef>
                <a:spcPts val="0"/>
              </a:spcBef>
              <a:buSzPct val="100000"/>
            </a:pPr>
            <a:r>
              <a:rPr lang="en-US" sz="1200" b="1" dirty="0">
                <a:solidFill>
                  <a:srgbClr val="000000"/>
                </a:solidFill>
              </a:rPr>
              <a:t>What are you wanting to prove?</a:t>
            </a:r>
          </a:p>
          <a:p>
            <a:pPr>
              <a:lnSpc>
                <a:spcPct val="100000"/>
              </a:lnSpc>
              <a:spcBef>
                <a:spcPts val="0"/>
              </a:spcBef>
              <a:buSzPct val="100000"/>
            </a:pPr>
            <a:r>
              <a:rPr lang="en-US" sz="1200" b="1" dirty="0">
                <a:solidFill>
                  <a:srgbClr val="000000"/>
                </a:solidFill>
              </a:rPr>
              <a:t>What are you wanting to disprove?</a:t>
            </a:r>
          </a:p>
        </p:txBody>
      </p:sp>
      <p:sp>
        <p:nvSpPr>
          <p:cNvPr id="4" name="Slide Number Placeholder 3"/>
          <p:cNvSpPr>
            <a:spLocks noGrp="1"/>
          </p:cNvSpPr>
          <p:nvPr>
            <p:ph type="sldNum" sz="quarter" idx="5"/>
          </p:nvPr>
        </p:nvSpPr>
        <p:spPr/>
        <p:txBody>
          <a:bodyPr/>
          <a:lstStyle/>
          <a:p>
            <a:fld id="{61FAE7DA-9E23-422F-9819-008FBA2CB349}" type="slidenum">
              <a:rPr lang="en-US" smtClean="0"/>
              <a:t>16</a:t>
            </a:fld>
            <a:endParaRPr lang="en-US" dirty="0"/>
          </a:p>
        </p:txBody>
      </p:sp>
    </p:spTree>
    <p:extLst>
      <p:ext uri="{BB962C8B-B14F-4D97-AF65-F5344CB8AC3E}">
        <p14:creationId xmlns:p14="http://schemas.microsoft.com/office/powerpoint/2010/main" val="157771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1FAE7DA-9E23-422F-9819-008FBA2CB349}" type="slidenum">
              <a:rPr lang="en-US" smtClean="0"/>
              <a:t>21</a:t>
            </a:fld>
            <a:endParaRPr lang="en-US"/>
          </a:p>
        </p:txBody>
      </p:sp>
    </p:spTree>
    <p:extLst>
      <p:ext uri="{BB962C8B-B14F-4D97-AF65-F5344CB8AC3E}">
        <p14:creationId xmlns:p14="http://schemas.microsoft.com/office/powerpoint/2010/main" val="1703987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hlinkClick r:id="rId3"/>
              </a:rPr>
              <a:t>How Colors are Determined - CA School Dashboard (CA Dept of Education)</a:t>
            </a:r>
          </a:p>
          <a:p>
            <a:pPr marL="171450" indent="-171450">
              <a:buFont typeface="Calibri"/>
              <a:buChar char="-"/>
            </a:pPr>
            <a:r>
              <a:rPr lang="en-US">
                <a:hlinkClick r:id="rId4"/>
              </a:rPr>
              <a:t>Five-by-Five Colored Tables - California School Dashboard and System of Support (CA Dept of Education)</a:t>
            </a:r>
            <a:endParaRPr lang="en-US"/>
          </a:p>
        </p:txBody>
      </p:sp>
      <p:sp>
        <p:nvSpPr>
          <p:cNvPr id="4" name="Slide Number Placeholder 3"/>
          <p:cNvSpPr>
            <a:spLocks noGrp="1"/>
          </p:cNvSpPr>
          <p:nvPr>
            <p:ph type="sldNum" sz="quarter" idx="5"/>
          </p:nvPr>
        </p:nvSpPr>
        <p:spPr/>
        <p:txBody>
          <a:bodyPr/>
          <a:lstStyle/>
          <a:p>
            <a:fld id="{61FAE7DA-9E23-422F-9819-008FBA2CB349}" type="slidenum">
              <a:rPr lang="en-US" smtClean="0"/>
              <a:t>22</a:t>
            </a:fld>
            <a:endParaRPr lang="en-US"/>
          </a:p>
        </p:txBody>
      </p:sp>
    </p:spTree>
    <p:extLst>
      <p:ext uri="{BB962C8B-B14F-4D97-AF65-F5344CB8AC3E}">
        <p14:creationId xmlns:p14="http://schemas.microsoft.com/office/powerpoint/2010/main" val="3108238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AE7DA-9E23-422F-9819-008FBA2CB349}" type="slidenum">
              <a:rPr lang="en-US" smtClean="0"/>
              <a:t>28</a:t>
            </a:fld>
            <a:endParaRPr lang="en-US" dirty="0"/>
          </a:p>
        </p:txBody>
      </p:sp>
    </p:spTree>
    <p:extLst>
      <p:ext uri="{BB962C8B-B14F-4D97-AF65-F5344CB8AC3E}">
        <p14:creationId xmlns:p14="http://schemas.microsoft.com/office/powerpoint/2010/main" val="3252955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BEEE-681D-4C14-A935-8C51BBE2F45E}"/>
              </a:ext>
            </a:extLst>
          </p:cNvPr>
          <p:cNvSpPr>
            <a:spLocks noGrp="1"/>
          </p:cNvSpPr>
          <p:nvPr>
            <p:ph type="ctrTitle" hasCustomPrompt="1"/>
          </p:nvPr>
        </p:nvSpPr>
        <p:spPr>
          <a:xfrm>
            <a:off x="571755" y="3315221"/>
            <a:ext cx="8927088" cy="659341"/>
          </a:xfrm>
        </p:spPr>
        <p:txBody>
          <a:bodyPr anchor="b">
            <a:noAutofit/>
          </a:bodyPr>
          <a:lstStyle>
            <a:lvl1pPr algn="l">
              <a:defRPr sz="4400" b="1" cap="all" baseline="0">
                <a:solidFill>
                  <a:srgbClr val="17285D"/>
                </a:solidFill>
                <a:latin typeface="Calibri" panose="020F0502020204030204" pitchFamily="34" charset="0"/>
                <a:cs typeface="Calibri" panose="020F0502020204030204" pitchFamily="34" charset="0"/>
              </a:defRPr>
            </a:lvl1pPr>
          </a:lstStyle>
          <a:p>
            <a:r>
              <a:rPr lang="en-US" dirty="0"/>
              <a:t>PRESENTATION MAIN TITLE HERE</a:t>
            </a:r>
          </a:p>
        </p:txBody>
      </p:sp>
      <p:sp>
        <p:nvSpPr>
          <p:cNvPr id="3" name="Subtitle 2">
            <a:extLst>
              <a:ext uri="{FF2B5EF4-FFF2-40B4-BE49-F238E27FC236}">
                <a16:creationId xmlns:a16="http://schemas.microsoft.com/office/drawing/2014/main" id="{4BDD80D7-166A-4BDF-A9D7-D3A6B0BDF7CF}"/>
              </a:ext>
            </a:extLst>
          </p:cNvPr>
          <p:cNvSpPr>
            <a:spLocks noGrp="1"/>
          </p:cNvSpPr>
          <p:nvPr>
            <p:ph type="subTitle" idx="1" hasCustomPrompt="1"/>
          </p:nvPr>
        </p:nvSpPr>
        <p:spPr>
          <a:xfrm>
            <a:off x="580852" y="4022234"/>
            <a:ext cx="8917990" cy="497594"/>
          </a:xfrm>
        </p:spPr>
        <p:txBody>
          <a:bodyPr/>
          <a:lstStyle>
            <a:lvl1pPr marL="0" indent="0" algn="l">
              <a:buNone/>
              <a:defRPr sz="2400">
                <a:solidFill>
                  <a:srgbClr val="17285D"/>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Information Here</a:t>
            </a:r>
          </a:p>
        </p:txBody>
      </p:sp>
      <p:sp>
        <p:nvSpPr>
          <p:cNvPr id="16" name="Text Placeholder 15">
            <a:extLst>
              <a:ext uri="{FF2B5EF4-FFF2-40B4-BE49-F238E27FC236}">
                <a16:creationId xmlns:a16="http://schemas.microsoft.com/office/drawing/2014/main" id="{D131502E-FB20-479F-92EB-FF32FF99BCD2}"/>
              </a:ext>
            </a:extLst>
          </p:cNvPr>
          <p:cNvSpPr>
            <a:spLocks noGrp="1"/>
          </p:cNvSpPr>
          <p:nvPr>
            <p:ph type="body" sz="quarter" idx="11" hasCustomPrompt="1"/>
          </p:nvPr>
        </p:nvSpPr>
        <p:spPr>
          <a:xfrm>
            <a:off x="571754" y="5384004"/>
            <a:ext cx="3408362" cy="368125"/>
          </a:xfrm>
        </p:spPr>
        <p:txBody>
          <a:bodyPr>
            <a:normAutofit/>
          </a:bodyPr>
          <a:lstStyle>
            <a:lvl1pPr marL="0" indent="0">
              <a:buNone/>
              <a:defRPr sz="2000">
                <a:solidFill>
                  <a:srgbClr val="D18C2B"/>
                </a:solidFill>
                <a:latin typeface="Calibri" panose="020F0502020204030204" pitchFamily="34" charset="0"/>
                <a:cs typeface="Calibri" panose="020F0502020204030204" pitchFamily="34" charset="0"/>
              </a:defRPr>
            </a:lvl1pPr>
          </a:lstStyle>
          <a:p>
            <a:pPr lvl="0"/>
            <a:r>
              <a:rPr lang="en-US" dirty="0"/>
              <a:t>Presenter | Location | Date</a:t>
            </a:r>
          </a:p>
        </p:txBody>
      </p:sp>
    </p:spTree>
    <p:extLst>
      <p:ext uri="{BB962C8B-B14F-4D97-AF65-F5344CB8AC3E}">
        <p14:creationId xmlns:p14="http://schemas.microsoft.com/office/powerpoint/2010/main" val="2327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D8E-9661-4557-ABAC-5509868995AB}"/>
              </a:ext>
            </a:extLst>
          </p:cNvPr>
          <p:cNvSpPr>
            <a:spLocks noGrp="1"/>
          </p:cNvSpPr>
          <p:nvPr>
            <p:ph type="title" hasCustomPrompt="1"/>
          </p:nvPr>
        </p:nvSpPr>
        <p:spPr>
          <a:xfrm>
            <a:off x="1405178" y="233395"/>
            <a:ext cx="9034880" cy="1325563"/>
          </a:xfrm>
        </p:spPr>
        <p:txBody>
          <a:bodyPr>
            <a:normAutofit/>
          </a:bodyPr>
          <a:lstStyle>
            <a:lvl1pPr algn="l">
              <a:defRPr sz="4400">
                <a:solidFill>
                  <a:schemeClr val="bg1"/>
                </a:solidFill>
              </a:defRPr>
            </a:lvl1pPr>
          </a:lstStyle>
          <a:p>
            <a:r>
              <a:rPr lang="en-US" dirty="0"/>
              <a:t>AGENDA/SECTION HEADER</a:t>
            </a:r>
          </a:p>
        </p:txBody>
      </p:sp>
      <p:cxnSp>
        <p:nvCxnSpPr>
          <p:cNvPr id="4" name="Straight Connector 3">
            <a:extLst>
              <a:ext uri="{FF2B5EF4-FFF2-40B4-BE49-F238E27FC236}">
                <a16:creationId xmlns:a16="http://schemas.microsoft.com/office/drawing/2014/main" id="{ACE30178-EDFD-8433-DA33-65CEF3C41E85}"/>
              </a:ext>
            </a:extLst>
          </p:cNvPr>
          <p:cNvCxnSpPr>
            <a:cxnSpLocks/>
          </p:cNvCxnSpPr>
          <p:nvPr userDrawn="1"/>
        </p:nvCxnSpPr>
        <p:spPr>
          <a:xfrm>
            <a:off x="1446663" y="1245055"/>
            <a:ext cx="10813896" cy="0"/>
          </a:xfrm>
          <a:prstGeom prst="line">
            <a:avLst/>
          </a:prstGeom>
          <a:ln w="28575">
            <a:solidFill>
              <a:srgbClr val="F9AB3F"/>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03FEAC17-16B5-5237-FCB3-BB58ACF463AF}"/>
              </a:ext>
            </a:extLst>
          </p:cNvPr>
          <p:cNvSpPr>
            <a:spLocks noGrp="1"/>
          </p:cNvSpPr>
          <p:nvPr>
            <p:ph idx="1"/>
          </p:nvPr>
        </p:nvSpPr>
        <p:spPr>
          <a:xfrm>
            <a:off x="1446662" y="1684951"/>
            <a:ext cx="8993395" cy="483119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170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F806B-230A-4D50-846B-93CC710F918B}"/>
              </a:ext>
            </a:extLst>
          </p:cNvPr>
          <p:cNvSpPr>
            <a:spLocks noGrp="1"/>
          </p:cNvSpPr>
          <p:nvPr>
            <p:ph type="title" hasCustomPrompt="1"/>
          </p:nvPr>
        </p:nvSpPr>
        <p:spPr>
          <a:xfrm>
            <a:off x="252274" y="221845"/>
            <a:ext cx="11728142" cy="518203"/>
          </a:xfrm>
        </p:spPr>
        <p:txBody>
          <a:bodyPr>
            <a:noAutofit/>
          </a:bodyPr>
          <a:lstStyle>
            <a:lvl1pPr>
              <a:defRPr sz="4000" b="0">
                <a:solidFill>
                  <a:schemeClr val="bg1"/>
                </a:solidFill>
              </a:defRPr>
            </a:lvl1pPr>
          </a:lstStyle>
          <a:p>
            <a:r>
              <a:rPr lang="en-US" dirty="0"/>
              <a:t>PAGE HEADER</a:t>
            </a:r>
          </a:p>
        </p:txBody>
      </p:sp>
      <p:sp>
        <p:nvSpPr>
          <p:cNvPr id="3" name="Content Placeholder 2">
            <a:extLst>
              <a:ext uri="{FF2B5EF4-FFF2-40B4-BE49-F238E27FC236}">
                <a16:creationId xmlns:a16="http://schemas.microsoft.com/office/drawing/2014/main" id="{4EC8FDC0-4D39-4ED1-ABD3-D1FAD30C512D}"/>
              </a:ext>
            </a:extLst>
          </p:cNvPr>
          <p:cNvSpPr>
            <a:spLocks noGrp="1"/>
          </p:cNvSpPr>
          <p:nvPr>
            <p:ph idx="1"/>
          </p:nvPr>
        </p:nvSpPr>
        <p:spPr>
          <a:xfrm>
            <a:off x="252273" y="1079901"/>
            <a:ext cx="11728141" cy="5207168"/>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3603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BEEE-681D-4C14-A935-8C51BBE2F45E}"/>
              </a:ext>
            </a:extLst>
          </p:cNvPr>
          <p:cNvSpPr>
            <a:spLocks noGrp="1"/>
          </p:cNvSpPr>
          <p:nvPr>
            <p:ph type="ctrTitle" hasCustomPrompt="1"/>
          </p:nvPr>
        </p:nvSpPr>
        <p:spPr>
          <a:xfrm>
            <a:off x="612699" y="3930556"/>
            <a:ext cx="8927088" cy="1508866"/>
          </a:xfrm>
        </p:spPr>
        <p:txBody>
          <a:bodyPr anchor="b">
            <a:noAutofit/>
          </a:bodyPr>
          <a:lstStyle>
            <a:lvl1pPr algn="l">
              <a:defRPr sz="8000" b="1" cap="all" baseline="0">
                <a:solidFill>
                  <a:srgbClr val="17285D"/>
                </a:solidFill>
                <a:latin typeface="Calibri" panose="020F0502020204030204" pitchFamily="34" charset="0"/>
                <a:cs typeface="Calibri" panose="020F0502020204030204" pitchFamily="34" charset="0"/>
              </a:defRPr>
            </a:lvl1pPr>
          </a:lstStyle>
          <a:p>
            <a:r>
              <a:rPr lang="en-US" dirty="0"/>
              <a:t>THANK YOU!</a:t>
            </a:r>
          </a:p>
        </p:txBody>
      </p:sp>
    </p:spTree>
    <p:extLst>
      <p:ext uri="{BB962C8B-B14F-4D97-AF65-F5344CB8AC3E}">
        <p14:creationId xmlns:p14="http://schemas.microsoft.com/office/powerpoint/2010/main" val="35979461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24A5C-233C-424D-957E-244EECCC6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CD13CFD-B577-4E6E-9E4B-3E1C880D8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F9394E1-E0D4-4D0D-BD7B-F3A1EC523371}"/>
              </a:ext>
            </a:extLst>
          </p:cNvPr>
          <p:cNvSpPr>
            <a:spLocks noGrp="1"/>
          </p:cNvSpPr>
          <p:nvPr>
            <p:ph type="sldNum" sz="quarter" idx="4"/>
          </p:nvPr>
        </p:nvSpPr>
        <p:spPr>
          <a:xfrm>
            <a:off x="8926957"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148C37C2-8C29-4309-AF59-A4C2FC0E928E}" type="slidenum">
              <a:rPr lang="en-US" smtClean="0"/>
              <a:pPr/>
              <a:t>‹#›</a:t>
            </a:fld>
            <a:endParaRPr lang="en-US" dirty="0"/>
          </a:p>
        </p:txBody>
      </p:sp>
      <p:sp>
        <p:nvSpPr>
          <p:cNvPr id="7" name="Footer Placeholder 6">
            <a:extLst>
              <a:ext uri="{FF2B5EF4-FFF2-40B4-BE49-F238E27FC236}">
                <a16:creationId xmlns:a16="http://schemas.microsoft.com/office/drawing/2014/main" id="{BED55340-0569-490E-890D-928E752A8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119319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81" r:id="rId4"/>
  </p:sldLayoutIdLst>
  <p:hf hdr="0" ftr="0" dt="0"/>
  <p:txStyles>
    <p:titleStyle>
      <a:lvl1pPr algn="l" defTabSz="914400" rtl="0" eaLnBrk="1" latinLnBrk="0" hangingPunct="1">
        <a:lnSpc>
          <a:spcPct val="90000"/>
        </a:lnSpc>
        <a:spcBef>
          <a:spcPct val="0"/>
        </a:spcBef>
        <a:buNone/>
        <a:defRPr sz="3200" b="0" kern="1200" cap="all" baseline="0">
          <a:solidFill>
            <a:srgbClr val="13204B"/>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stocktonusd.net/Page/16289"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https:/www.cde.ca.gov/ta/aC/cm/documents/gettingknowdashboard23.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www.cde.ca.gov/ta/ac/cm/fivebyfivecolortables23.as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www.allofsusd.net/" TargetMode="External"/><Relationship Id="rId5" Type="http://schemas.openxmlformats.org/officeDocument/2006/relationships/image" Target="../media/image6.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us06web.zoom.us/j/8801680441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hyperlink" Target="http://www.allofsusd.net/" TargetMode="External"/><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hyperlink" Target="https://www.stocktonusd.net/Page/17757" TargetMode="External"/><Relationship Id="rId5" Type="http://schemas.openxmlformats.org/officeDocument/2006/relationships/hyperlink" Target="https://www.stocktonusd.net/cms/lib/CA01902791/Centricity/Domain/142/SUSD%20State%20of%20the%20District%202023%20-%20Spanish.pdf" TargetMode="External"/><Relationship Id="rId4" Type="http://schemas.openxmlformats.org/officeDocument/2006/relationships/hyperlink" Target="https://www.stocktonusd.net/cms/lib/CA01902791/Centricity/Domain/142/SUSD%20State%20of%20the%20District%202023%20-%20English.pdf"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44CC-D012-4988-977B-9125FF718FB0}"/>
              </a:ext>
            </a:extLst>
          </p:cNvPr>
          <p:cNvSpPr>
            <a:spLocks noGrp="1"/>
          </p:cNvSpPr>
          <p:nvPr>
            <p:ph type="ctrTitle"/>
          </p:nvPr>
        </p:nvSpPr>
        <p:spPr>
          <a:xfrm>
            <a:off x="689972" y="3505554"/>
            <a:ext cx="9568050" cy="1508866"/>
          </a:xfrm>
        </p:spPr>
        <p:txBody>
          <a:bodyPr/>
          <a:lstStyle/>
          <a:p>
            <a:r>
              <a:rPr lang="en-US" sz="7000" dirty="0">
                <a:solidFill>
                  <a:srgbClr val="FF0000"/>
                </a:solidFill>
              </a:rPr>
              <a:t>Recording in session</a:t>
            </a:r>
          </a:p>
        </p:txBody>
      </p:sp>
    </p:spTree>
    <p:extLst>
      <p:ext uri="{BB962C8B-B14F-4D97-AF65-F5344CB8AC3E}">
        <p14:creationId xmlns:p14="http://schemas.microsoft.com/office/powerpoint/2010/main" val="1931697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7D6D-DECF-4926-94F7-3B0845C7C1F7}"/>
              </a:ext>
            </a:extLst>
          </p:cNvPr>
          <p:cNvSpPr>
            <a:spLocks noGrp="1"/>
          </p:cNvSpPr>
          <p:nvPr>
            <p:ph type="title"/>
          </p:nvPr>
        </p:nvSpPr>
        <p:spPr/>
        <p:txBody>
          <a:bodyPr/>
          <a:lstStyle/>
          <a:p>
            <a:r>
              <a:rPr lang="en-US" dirty="0"/>
              <a:t>Prior engagement session recap</a:t>
            </a:r>
          </a:p>
        </p:txBody>
      </p:sp>
      <p:sp>
        <p:nvSpPr>
          <p:cNvPr id="6" name="Rectangle 5">
            <a:extLst>
              <a:ext uri="{FF2B5EF4-FFF2-40B4-BE49-F238E27FC236}">
                <a16:creationId xmlns:a16="http://schemas.microsoft.com/office/drawing/2014/main" id="{C3BFC8F2-F5CC-47EA-AFE1-FC956822BACB}"/>
              </a:ext>
            </a:extLst>
          </p:cNvPr>
          <p:cNvSpPr/>
          <p:nvPr/>
        </p:nvSpPr>
        <p:spPr>
          <a:xfrm>
            <a:off x="3155576" y="1806298"/>
            <a:ext cx="5880847" cy="2215991"/>
          </a:xfrm>
          <a:prstGeom prst="rect">
            <a:avLst/>
          </a:prstGeom>
        </p:spPr>
        <p:txBody>
          <a:bodyPr wrap="square">
            <a:spAutoFit/>
          </a:bodyPr>
          <a:lstStyle/>
          <a:p>
            <a:pPr algn="ctr"/>
            <a:r>
              <a:rPr lang="en-US" sz="4600" dirty="0">
                <a:solidFill>
                  <a:srgbClr val="F9AB3F"/>
                </a:solidFill>
              </a:rPr>
              <a:t>CIRCLING </a:t>
            </a:r>
          </a:p>
          <a:p>
            <a:pPr algn="ctr"/>
            <a:endParaRPr lang="en-US" sz="4600" dirty="0">
              <a:solidFill>
                <a:srgbClr val="F9AB3F"/>
              </a:solidFill>
            </a:endParaRPr>
          </a:p>
          <a:p>
            <a:pPr algn="ctr"/>
            <a:r>
              <a:rPr lang="en-US" sz="4600" dirty="0">
                <a:solidFill>
                  <a:srgbClr val="F9AB3F"/>
                </a:solidFill>
              </a:rPr>
              <a:t>BACK</a:t>
            </a:r>
          </a:p>
        </p:txBody>
      </p:sp>
      <p:pic>
        <p:nvPicPr>
          <p:cNvPr id="4" name="Picture 3">
            <a:extLst>
              <a:ext uri="{FF2B5EF4-FFF2-40B4-BE49-F238E27FC236}">
                <a16:creationId xmlns:a16="http://schemas.microsoft.com/office/drawing/2014/main" id="{6F8415A5-0BF0-4BE5-9CC1-CAC92ECF1A78}"/>
              </a:ext>
            </a:extLst>
          </p:cNvPr>
          <p:cNvPicPr>
            <a:picLocks noChangeAspect="1"/>
          </p:cNvPicPr>
          <p:nvPr/>
        </p:nvPicPr>
        <p:blipFill>
          <a:blip r:embed="rId2"/>
          <a:stretch>
            <a:fillRect/>
          </a:stretch>
        </p:blipFill>
        <p:spPr>
          <a:xfrm>
            <a:off x="2188125" y="1962785"/>
            <a:ext cx="7815749" cy="2932430"/>
          </a:xfrm>
          <a:prstGeom prst="rect">
            <a:avLst/>
          </a:prstGeom>
        </p:spPr>
      </p:pic>
    </p:spTree>
    <p:extLst>
      <p:ext uri="{BB962C8B-B14F-4D97-AF65-F5344CB8AC3E}">
        <p14:creationId xmlns:p14="http://schemas.microsoft.com/office/powerpoint/2010/main" val="2247586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9F6E-7F91-41B2-AD74-2D2B7D281621}"/>
              </a:ext>
            </a:extLst>
          </p:cNvPr>
          <p:cNvSpPr>
            <a:spLocks noGrp="1"/>
          </p:cNvSpPr>
          <p:nvPr>
            <p:ph type="title"/>
          </p:nvPr>
        </p:nvSpPr>
        <p:spPr/>
        <p:txBody>
          <a:bodyPr/>
          <a:lstStyle/>
          <a:p>
            <a:r>
              <a:rPr lang="en-US" dirty="0"/>
              <a:t>Prior engagement session topics</a:t>
            </a:r>
          </a:p>
        </p:txBody>
      </p:sp>
      <p:sp>
        <p:nvSpPr>
          <p:cNvPr id="3" name="Content Placeholder 2">
            <a:extLst>
              <a:ext uri="{FF2B5EF4-FFF2-40B4-BE49-F238E27FC236}">
                <a16:creationId xmlns:a16="http://schemas.microsoft.com/office/drawing/2014/main" id="{A6B83A4C-6237-469D-9294-CAA5613A23B7}"/>
              </a:ext>
            </a:extLst>
          </p:cNvPr>
          <p:cNvSpPr>
            <a:spLocks noGrp="1"/>
          </p:cNvSpPr>
          <p:nvPr>
            <p:ph idx="1"/>
          </p:nvPr>
        </p:nvSpPr>
        <p:spPr>
          <a:xfrm>
            <a:off x="252273" y="1079901"/>
            <a:ext cx="7075453" cy="5556254"/>
          </a:xfrm>
        </p:spPr>
        <p:txBody>
          <a:bodyPr>
            <a:normAutofit fontScale="92500" lnSpcReduction="10000"/>
          </a:bodyPr>
          <a:lstStyle/>
          <a:p>
            <a:r>
              <a:rPr lang="en-US" sz="3200" dirty="0"/>
              <a:t>Topics Presented:</a:t>
            </a:r>
          </a:p>
          <a:p>
            <a:pPr marL="457200" indent="-457200">
              <a:buFont typeface="Wingdings" panose="05000000000000000000" pitchFamily="2" charset="2"/>
              <a:buChar char="q"/>
            </a:pPr>
            <a:r>
              <a:rPr lang="en-US" sz="3200" dirty="0"/>
              <a:t>LCAP Requirements and Components</a:t>
            </a:r>
          </a:p>
          <a:p>
            <a:pPr marL="1143000" lvl="1" indent="-457200">
              <a:buFontTx/>
              <a:buChar char="-"/>
            </a:pPr>
            <a:r>
              <a:rPr lang="en-US" sz="2800" dirty="0"/>
              <a:t>LCAP Development</a:t>
            </a:r>
          </a:p>
          <a:p>
            <a:pPr marL="1143000" lvl="1" indent="-457200">
              <a:buFontTx/>
              <a:buChar char="-"/>
            </a:pPr>
            <a:r>
              <a:rPr lang="en-US" sz="2800" dirty="0"/>
              <a:t>LCAP Lifecycle</a:t>
            </a:r>
          </a:p>
          <a:p>
            <a:pPr marL="1143000" lvl="1" indent="-457200">
              <a:buFontTx/>
              <a:buChar char="-"/>
            </a:pPr>
            <a:r>
              <a:rPr lang="en-US" sz="2800" dirty="0"/>
              <a:t>LCAP Requirements</a:t>
            </a:r>
          </a:p>
          <a:p>
            <a:pPr marL="1143000" lvl="1" indent="-457200">
              <a:buFontTx/>
              <a:buChar char="-"/>
            </a:pPr>
            <a:r>
              <a:rPr lang="en-US" sz="2800" dirty="0"/>
              <a:t>Educational Partners</a:t>
            </a:r>
          </a:p>
          <a:p>
            <a:pPr marL="1143000" lvl="1" indent="-457200">
              <a:buFontTx/>
              <a:buChar char="-"/>
            </a:pPr>
            <a:r>
              <a:rPr lang="en-US" sz="2800" dirty="0"/>
              <a:t>LCAP Approval Process</a:t>
            </a:r>
          </a:p>
          <a:p>
            <a:pPr marL="1143000" lvl="1" indent="-457200">
              <a:buFontTx/>
              <a:buChar char="-"/>
            </a:pPr>
            <a:r>
              <a:rPr lang="en-US" sz="2800" dirty="0"/>
              <a:t>Local Control Funding Formula</a:t>
            </a:r>
          </a:p>
          <a:p>
            <a:pPr marL="457200" indent="-457200">
              <a:buFont typeface="Wingdings" panose="05000000000000000000" pitchFamily="2" charset="2"/>
              <a:buChar char="q"/>
            </a:pPr>
            <a:r>
              <a:rPr lang="en-US" sz="3200" dirty="0"/>
              <a:t>LCAP and School Plan for Student Achievement (SPSA) Alignment</a:t>
            </a:r>
          </a:p>
          <a:p>
            <a:pPr marL="457200" indent="-457200">
              <a:buFont typeface="Wingdings" panose="05000000000000000000" pitchFamily="2" charset="2"/>
              <a:buChar char="q"/>
            </a:pPr>
            <a:r>
              <a:rPr lang="en-US" sz="3200" dirty="0"/>
              <a:t>Connecting 2023-2024 District Priorities</a:t>
            </a:r>
          </a:p>
          <a:p>
            <a:pPr marL="457200" indent="-457200">
              <a:buFont typeface="Wingdings" panose="05000000000000000000" pitchFamily="2" charset="2"/>
              <a:buChar char="q"/>
            </a:pPr>
            <a:r>
              <a:rPr lang="en-US" sz="3200" dirty="0"/>
              <a:t>Mid-Year Update and Funding Overview</a:t>
            </a:r>
          </a:p>
        </p:txBody>
      </p:sp>
      <p:sp>
        <p:nvSpPr>
          <p:cNvPr id="4" name="TextBox 3">
            <a:extLst>
              <a:ext uri="{FF2B5EF4-FFF2-40B4-BE49-F238E27FC236}">
                <a16:creationId xmlns:a16="http://schemas.microsoft.com/office/drawing/2014/main" id="{256D0401-DFF8-45F2-B2A9-BA42AE50339F}"/>
              </a:ext>
            </a:extLst>
          </p:cNvPr>
          <p:cNvSpPr txBox="1"/>
          <p:nvPr/>
        </p:nvSpPr>
        <p:spPr>
          <a:xfrm>
            <a:off x="7327727" y="1443841"/>
            <a:ext cx="4652690" cy="3970318"/>
          </a:xfrm>
          <a:prstGeom prst="rect">
            <a:avLst/>
          </a:prstGeom>
          <a:noFill/>
          <a:ln w="50800">
            <a:solidFill>
              <a:srgbClr val="F9AB3F"/>
            </a:solidFill>
            <a:prstDash val="dashDot"/>
          </a:ln>
        </p:spPr>
        <p:txBody>
          <a:bodyPr wrap="square" rtlCol="0">
            <a:spAutoFit/>
          </a:bodyPr>
          <a:lstStyle/>
          <a:p>
            <a:pPr algn="ctr"/>
            <a:r>
              <a:rPr lang="en-US" sz="2600" b="1" dirty="0">
                <a:effectLst>
                  <a:outerShdw blurRad="38100" dist="38100" dir="2700000" algn="tl">
                    <a:srgbClr val="000000">
                      <a:alpha val="43137"/>
                    </a:srgbClr>
                  </a:outerShdw>
                </a:effectLst>
              </a:rPr>
              <a:t>Missed the Session?</a:t>
            </a:r>
          </a:p>
          <a:p>
            <a:pPr algn="ctr"/>
            <a:endParaRPr lang="en-US" sz="2600" b="1" dirty="0">
              <a:effectLst>
                <a:outerShdw blurRad="38100" dist="38100" dir="2700000" algn="tl">
                  <a:srgbClr val="000000">
                    <a:alpha val="43137"/>
                  </a:srgbClr>
                </a:outerShdw>
              </a:effectLst>
            </a:endParaRPr>
          </a:p>
          <a:p>
            <a:r>
              <a:rPr lang="en-US" sz="2000" dirty="0"/>
              <a:t>SUSD recorded the Zoom LCAP Engagement Session for post meeting review at your convenience. </a:t>
            </a:r>
          </a:p>
          <a:p>
            <a:endParaRPr lang="en-US" sz="2000" dirty="0"/>
          </a:p>
          <a:p>
            <a:r>
              <a:rPr lang="en-US" sz="2000" dirty="0"/>
              <a:t>These recordings and the presentations are available on the district’s LCAP webpage: </a:t>
            </a:r>
            <a:r>
              <a:rPr lang="en-US" sz="2000" dirty="0">
                <a:hlinkClick r:id="rId2"/>
              </a:rPr>
              <a:t>https://www.stocktonusd.net/Page/16289</a:t>
            </a:r>
            <a:endParaRPr lang="en-US" sz="2000" dirty="0"/>
          </a:p>
          <a:p>
            <a:endParaRPr lang="en-US" sz="2000" dirty="0"/>
          </a:p>
          <a:p>
            <a:r>
              <a:rPr lang="en-US" sz="2000" dirty="0"/>
              <a:t>The district’s current (and past) LCAP is available  too. </a:t>
            </a:r>
          </a:p>
        </p:txBody>
      </p:sp>
    </p:spTree>
    <p:extLst>
      <p:ext uri="{BB962C8B-B14F-4D97-AF65-F5344CB8AC3E}">
        <p14:creationId xmlns:p14="http://schemas.microsoft.com/office/powerpoint/2010/main" val="2637202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DC04-E28D-4621-8308-D22C61F7B36D}"/>
              </a:ext>
            </a:extLst>
          </p:cNvPr>
          <p:cNvSpPr>
            <a:spLocks noGrp="1"/>
          </p:cNvSpPr>
          <p:nvPr>
            <p:ph type="title"/>
          </p:nvPr>
        </p:nvSpPr>
        <p:spPr>
          <a:xfrm>
            <a:off x="1417209" y="0"/>
            <a:ext cx="10412866" cy="1325563"/>
          </a:xfrm>
        </p:spPr>
        <p:txBody>
          <a:bodyPr>
            <a:normAutofit/>
          </a:bodyPr>
          <a:lstStyle/>
          <a:p>
            <a:r>
              <a:rPr lang="en-US" sz="4000" dirty="0"/>
              <a:t>Opportunities to build trust </a:t>
            </a:r>
            <a:br>
              <a:rPr lang="en-US" sz="4000" dirty="0"/>
            </a:br>
            <a:r>
              <a:rPr lang="en-US" sz="4000" dirty="0"/>
              <a:t>Through Authentic Engagement</a:t>
            </a:r>
          </a:p>
        </p:txBody>
      </p:sp>
      <p:pic>
        <p:nvPicPr>
          <p:cNvPr id="5" name="Content Placeholder 4">
            <a:extLst>
              <a:ext uri="{FF2B5EF4-FFF2-40B4-BE49-F238E27FC236}">
                <a16:creationId xmlns:a16="http://schemas.microsoft.com/office/drawing/2014/main" id="{0832A408-B209-4E8A-A2B2-C73FF2888F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8248" y="1391854"/>
            <a:ext cx="6740452" cy="5207000"/>
          </a:xfrm>
        </p:spPr>
      </p:pic>
      <p:sp>
        <p:nvSpPr>
          <p:cNvPr id="6" name="Content Placeholder 2">
            <a:extLst>
              <a:ext uri="{FF2B5EF4-FFF2-40B4-BE49-F238E27FC236}">
                <a16:creationId xmlns:a16="http://schemas.microsoft.com/office/drawing/2014/main" id="{DB622C54-D4AB-41D4-AD34-0ACB74923190}"/>
              </a:ext>
            </a:extLst>
          </p:cNvPr>
          <p:cNvSpPr txBox="1">
            <a:spLocks/>
          </p:cNvSpPr>
          <p:nvPr/>
        </p:nvSpPr>
        <p:spPr>
          <a:xfrm>
            <a:off x="8907236" y="1992086"/>
            <a:ext cx="2828252" cy="2873828"/>
          </a:xfrm>
          <a:prstGeom prst="rect">
            <a:avLst/>
          </a:prstGeom>
          <a:solidFill>
            <a:schemeClr val="accent1"/>
          </a:solidFill>
          <a:ln w="50800">
            <a:solidFill>
              <a:schemeClr val="accent1"/>
            </a:solidFill>
            <a:prstDash val="dashDot"/>
          </a:ln>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endParaRPr lang="en-US" sz="2600" b="1" u="sng" dirty="0">
              <a:solidFill>
                <a:srgbClr val="F9AB3F"/>
              </a:solidFill>
              <a:effectLst>
                <a:outerShdw blurRad="38100" dist="38100" dir="2700000" algn="tl">
                  <a:srgbClr val="000000">
                    <a:alpha val="43137"/>
                  </a:srgbClr>
                </a:outerShdw>
              </a:effectLst>
            </a:endParaRPr>
          </a:p>
          <a:p>
            <a:pPr algn="ctr">
              <a:spcBef>
                <a:spcPts val="0"/>
              </a:spcBef>
            </a:pPr>
            <a:r>
              <a:rPr lang="en-US" sz="4600" b="1" dirty="0">
                <a:solidFill>
                  <a:srgbClr val="F9AB3F"/>
                </a:solidFill>
                <a:effectLst>
                  <a:outerShdw blurRad="38100" dist="38100" dir="2700000" algn="tl">
                    <a:srgbClr val="000000">
                      <a:alpha val="43137"/>
                    </a:srgbClr>
                  </a:outerShdw>
                </a:effectLst>
              </a:rPr>
              <a:t>YOUR </a:t>
            </a:r>
          </a:p>
          <a:p>
            <a:pPr algn="ctr">
              <a:spcBef>
                <a:spcPts val="0"/>
              </a:spcBef>
            </a:pPr>
            <a:endParaRPr lang="en-US" sz="4600" b="1" dirty="0">
              <a:solidFill>
                <a:srgbClr val="F9AB3F"/>
              </a:solidFill>
              <a:effectLst>
                <a:outerShdw blurRad="38100" dist="38100" dir="2700000" algn="tl">
                  <a:srgbClr val="000000">
                    <a:alpha val="43137"/>
                  </a:srgbClr>
                </a:outerShdw>
              </a:effectLst>
            </a:endParaRPr>
          </a:p>
          <a:p>
            <a:pPr algn="ctr">
              <a:spcBef>
                <a:spcPts val="0"/>
              </a:spcBef>
            </a:pPr>
            <a:r>
              <a:rPr lang="en-US" sz="4600" b="1" dirty="0">
                <a:solidFill>
                  <a:srgbClr val="F9AB3F"/>
                </a:solidFill>
                <a:effectLst>
                  <a:outerShdw blurRad="38100" dist="38100" dir="2700000" algn="tl">
                    <a:srgbClr val="000000">
                      <a:alpha val="43137"/>
                    </a:srgbClr>
                  </a:outerShdw>
                </a:effectLst>
              </a:rPr>
              <a:t>VOICE </a:t>
            </a:r>
          </a:p>
          <a:p>
            <a:pPr algn="ctr">
              <a:spcBef>
                <a:spcPts val="0"/>
              </a:spcBef>
            </a:pPr>
            <a:endParaRPr lang="en-US" sz="4600" b="1" dirty="0">
              <a:solidFill>
                <a:srgbClr val="F9AB3F"/>
              </a:solidFill>
              <a:effectLst>
                <a:outerShdw blurRad="38100" dist="38100" dir="2700000" algn="tl">
                  <a:srgbClr val="000000">
                    <a:alpha val="43137"/>
                  </a:srgbClr>
                </a:outerShdw>
              </a:effectLst>
            </a:endParaRPr>
          </a:p>
          <a:p>
            <a:pPr algn="ctr">
              <a:spcBef>
                <a:spcPts val="0"/>
              </a:spcBef>
            </a:pPr>
            <a:r>
              <a:rPr lang="en-US" sz="4600" b="1" dirty="0">
                <a:solidFill>
                  <a:srgbClr val="F9AB3F"/>
                </a:solidFill>
                <a:effectLst>
                  <a:outerShdw blurRad="38100" dist="38100" dir="2700000" algn="tl">
                    <a:srgbClr val="000000">
                      <a:alpha val="43137"/>
                    </a:srgbClr>
                  </a:outerShdw>
                </a:effectLst>
              </a:rPr>
              <a:t>MATTERS!</a:t>
            </a:r>
          </a:p>
        </p:txBody>
      </p:sp>
    </p:spTree>
    <p:extLst>
      <p:ext uri="{BB962C8B-B14F-4D97-AF65-F5344CB8AC3E}">
        <p14:creationId xmlns:p14="http://schemas.microsoft.com/office/powerpoint/2010/main" val="2406467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DC04-E28D-4621-8308-D22C61F7B36D}"/>
              </a:ext>
            </a:extLst>
          </p:cNvPr>
          <p:cNvSpPr>
            <a:spLocks noGrp="1"/>
          </p:cNvSpPr>
          <p:nvPr>
            <p:ph type="title"/>
          </p:nvPr>
        </p:nvSpPr>
        <p:spPr>
          <a:xfrm>
            <a:off x="1405178" y="233395"/>
            <a:ext cx="10412866" cy="1325563"/>
          </a:xfrm>
        </p:spPr>
        <p:txBody>
          <a:bodyPr/>
          <a:lstStyle/>
          <a:p>
            <a:r>
              <a:rPr lang="en-US" dirty="0"/>
              <a:t>DATA ANALYSIS / district areas of need</a:t>
            </a:r>
          </a:p>
        </p:txBody>
      </p:sp>
      <p:pic>
        <p:nvPicPr>
          <p:cNvPr id="6" name="Picture 5">
            <a:extLst>
              <a:ext uri="{FF2B5EF4-FFF2-40B4-BE49-F238E27FC236}">
                <a16:creationId xmlns:a16="http://schemas.microsoft.com/office/drawing/2014/main" id="{5090C0C3-7516-410C-BD1D-AD080FA9EACF}"/>
              </a:ext>
            </a:extLst>
          </p:cNvPr>
          <p:cNvPicPr>
            <a:picLocks noChangeAspect="1"/>
          </p:cNvPicPr>
          <p:nvPr/>
        </p:nvPicPr>
        <p:blipFill>
          <a:blip r:embed="rId2"/>
          <a:stretch>
            <a:fillRect/>
          </a:stretch>
        </p:blipFill>
        <p:spPr>
          <a:xfrm>
            <a:off x="1481506" y="1334382"/>
            <a:ext cx="8877684" cy="4029772"/>
          </a:xfrm>
          <a:prstGeom prst="rect">
            <a:avLst/>
          </a:prstGeom>
        </p:spPr>
      </p:pic>
    </p:spTree>
    <p:extLst>
      <p:ext uri="{BB962C8B-B14F-4D97-AF65-F5344CB8AC3E}">
        <p14:creationId xmlns:p14="http://schemas.microsoft.com/office/powerpoint/2010/main" val="3834355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FE44-4D8A-4127-B7A1-F057B86EE406}"/>
              </a:ext>
            </a:extLst>
          </p:cNvPr>
          <p:cNvSpPr>
            <a:spLocks noGrp="1"/>
          </p:cNvSpPr>
          <p:nvPr>
            <p:ph type="title"/>
          </p:nvPr>
        </p:nvSpPr>
        <p:spPr/>
        <p:txBody>
          <a:bodyPr/>
          <a:lstStyle/>
          <a:p>
            <a:r>
              <a:rPr lang="en-US" dirty="0"/>
              <a:t>Data Analysis process steps</a:t>
            </a:r>
          </a:p>
        </p:txBody>
      </p:sp>
      <p:sp>
        <p:nvSpPr>
          <p:cNvPr id="5" name="TextBox 4">
            <a:extLst>
              <a:ext uri="{FF2B5EF4-FFF2-40B4-BE49-F238E27FC236}">
                <a16:creationId xmlns:a16="http://schemas.microsoft.com/office/drawing/2014/main" id="{2E8306A1-9290-45F5-BCCB-3C2078A5FC69}"/>
              </a:ext>
            </a:extLst>
          </p:cNvPr>
          <p:cNvSpPr txBox="1"/>
          <p:nvPr/>
        </p:nvSpPr>
        <p:spPr>
          <a:xfrm>
            <a:off x="1524663" y="5953566"/>
            <a:ext cx="6541169" cy="646331"/>
          </a:xfrm>
          <a:prstGeom prst="rect">
            <a:avLst/>
          </a:prstGeom>
          <a:noFill/>
          <a:ln w="50800">
            <a:noFill/>
            <a:prstDash val="dashDot"/>
          </a:ln>
        </p:spPr>
        <p:txBody>
          <a:bodyPr wrap="square" rtlCol="0">
            <a:spAutoFit/>
          </a:bodyPr>
          <a:lstStyle/>
          <a:p>
            <a:pPr algn="ctr"/>
            <a:r>
              <a:rPr lang="en-US" sz="3600" b="1" dirty="0">
                <a:effectLst>
                  <a:outerShdw blurRad="38100" dist="38100" dir="2700000" algn="tl">
                    <a:srgbClr val="000000">
                      <a:alpha val="43137"/>
                    </a:srgbClr>
                  </a:outerShdw>
                </a:effectLst>
              </a:rPr>
              <a:t>What do YOU want to know?</a:t>
            </a:r>
          </a:p>
        </p:txBody>
      </p:sp>
      <p:pic>
        <p:nvPicPr>
          <p:cNvPr id="3" name="Picture 2">
            <a:extLst>
              <a:ext uri="{FF2B5EF4-FFF2-40B4-BE49-F238E27FC236}">
                <a16:creationId xmlns:a16="http://schemas.microsoft.com/office/drawing/2014/main" id="{AEBD8544-BFB0-4D47-9ED1-C883DDD1579E}"/>
              </a:ext>
            </a:extLst>
          </p:cNvPr>
          <p:cNvPicPr>
            <a:picLocks noChangeAspect="1"/>
          </p:cNvPicPr>
          <p:nvPr/>
        </p:nvPicPr>
        <p:blipFill>
          <a:blip r:embed="rId2"/>
          <a:stretch>
            <a:fillRect/>
          </a:stretch>
        </p:blipFill>
        <p:spPr>
          <a:xfrm>
            <a:off x="607926" y="1051153"/>
            <a:ext cx="10976148" cy="3624102"/>
          </a:xfrm>
          <a:prstGeom prst="rect">
            <a:avLst/>
          </a:prstGeom>
        </p:spPr>
      </p:pic>
      <p:sp>
        <p:nvSpPr>
          <p:cNvPr id="8" name="TextBox 7">
            <a:extLst>
              <a:ext uri="{FF2B5EF4-FFF2-40B4-BE49-F238E27FC236}">
                <a16:creationId xmlns:a16="http://schemas.microsoft.com/office/drawing/2014/main" id="{C9CD729A-3D9E-44BF-8AB2-68AD31D568EF}"/>
              </a:ext>
            </a:extLst>
          </p:cNvPr>
          <p:cNvSpPr txBox="1"/>
          <p:nvPr/>
        </p:nvSpPr>
        <p:spPr>
          <a:xfrm>
            <a:off x="1524663" y="4781366"/>
            <a:ext cx="6541169" cy="646331"/>
          </a:xfrm>
          <a:prstGeom prst="rect">
            <a:avLst/>
          </a:prstGeom>
          <a:noFill/>
          <a:ln w="50800">
            <a:noFill/>
            <a:prstDash val="dashDot"/>
          </a:ln>
        </p:spPr>
        <p:txBody>
          <a:bodyPr wrap="square" rtlCol="0">
            <a:spAutoFit/>
          </a:bodyPr>
          <a:lstStyle/>
          <a:p>
            <a:pPr algn="ctr"/>
            <a:r>
              <a:rPr lang="en-US" sz="3600" b="1" dirty="0">
                <a:effectLst>
                  <a:outerShdw blurRad="38100" dist="38100" dir="2700000" algn="tl">
                    <a:srgbClr val="000000">
                      <a:alpha val="43137"/>
                    </a:srgbClr>
                  </a:outerShdw>
                </a:effectLst>
              </a:rPr>
              <a:t>What do YOU want to prove?</a:t>
            </a:r>
          </a:p>
        </p:txBody>
      </p:sp>
      <p:sp>
        <p:nvSpPr>
          <p:cNvPr id="9" name="TextBox 8">
            <a:extLst>
              <a:ext uri="{FF2B5EF4-FFF2-40B4-BE49-F238E27FC236}">
                <a16:creationId xmlns:a16="http://schemas.microsoft.com/office/drawing/2014/main" id="{8A0CAE2A-1AE6-48EA-8F50-A0B5AFB136BC}"/>
              </a:ext>
            </a:extLst>
          </p:cNvPr>
          <p:cNvSpPr txBox="1"/>
          <p:nvPr/>
        </p:nvSpPr>
        <p:spPr>
          <a:xfrm>
            <a:off x="1524663" y="5367466"/>
            <a:ext cx="7126043" cy="646331"/>
          </a:xfrm>
          <a:prstGeom prst="rect">
            <a:avLst/>
          </a:prstGeom>
          <a:noFill/>
          <a:ln w="50800">
            <a:noFill/>
            <a:prstDash val="dashDot"/>
          </a:ln>
        </p:spPr>
        <p:txBody>
          <a:bodyPr wrap="square" rtlCol="0">
            <a:spAutoFit/>
          </a:bodyPr>
          <a:lstStyle/>
          <a:p>
            <a:pPr algn="ctr"/>
            <a:r>
              <a:rPr lang="en-US" sz="3600" b="1" dirty="0">
                <a:effectLst>
                  <a:outerShdw blurRad="38100" dist="38100" dir="2700000" algn="tl">
                    <a:srgbClr val="000000">
                      <a:alpha val="43137"/>
                    </a:srgbClr>
                  </a:outerShdw>
                </a:effectLst>
              </a:rPr>
              <a:t>What do YOU want to disprove?</a:t>
            </a:r>
          </a:p>
        </p:txBody>
      </p:sp>
      <p:pic>
        <p:nvPicPr>
          <p:cNvPr id="10" name="Picture 9">
            <a:extLst>
              <a:ext uri="{FF2B5EF4-FFF2-40B4-BE49-F238E27FC236}">
                <a16:creationId xmlns:a16="http://schemas.microsoft.com/office/drawing/2014/main" id="{35FAFFF2-C331-4E71-AD1E-6FCA84EEEB87}"/>
              </a:ext>
            </a:extLst>
          </p:cNvPr>
          <p:cNvPicPr>
            <a:picLocks noChangeAspect="1"/>
          </p:cNvPicPr>
          <p:nvPr/>
        </p:nvPicPr>
        <p:blipFill>
          <a:blip r:embed="rId3"/>
          <a:stretch>
            <a:fillRect/>
          </a:stretch>
        </p:blipFill>
        <p:spPr>
          <a:xfrm>
            <a:off x="561126" y="4986360"/>
            <a:ext cx="967477" cy="1407238"/>
          </a:xfrm>
          <a:prstGeom prst="rect">
            <a:avLst/>
          </a:prstGeom>
        </p:spPr>
      </p:pic>
    </p:spTree>
    <p:extLst>
      <p:ext uri="{BB962C8B-B14F-4D97-AF65-F5344CB8AC3E}">
        <p14:creationId xmlns:p14="http://schemas.microsoft.com/office/powerpoint/2010/main" val="3501571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60C2-BEA1-47EB-9D6D-4DE2397309DF}"/>
              </a:ext>
            </a:extLst>
          </p:cNvPr>
          <p:cNvSpPr>
            <a:spLocks noGrp="1"/>
          </p:cNvSpPr>
          <p:nvPr>
            <p:ph type="title"/>
          </p:nvPr>
        </p:nvSpPr>
        <p:spPr/>
        <p:txBody>
          <a:bodyPr/>
          <a:lstStyle/>
          <a:p>
            <a:r>
              <a:rPr lang="en-US" dirty="0"/>
              <a:t>1. Define the question aka problem statement</a:t>
            </a:r>
          </a:p>
        </p:txBody>
      </p:sp>
      <p:pic>
        <p:nvPicPr>
          <p:cNvPr id="13" name="Picture 12">
            <a:extLst>
              <a:ext uri="{FF2B5EF4-FFF2-40B4-BE49-F238E27FC236}">
                <a16:creationId xmlns:a16="http://schemas.microsoft.com/office/drawing/2014/main" id="{D044A0AA-CEB7-45A6-A8CC-D3EFB6EEB7B5}"/>
              </a:ext>
            </a:extLst>
          </p:cNvPr>
          <p:cNvPicPr>
            <a:picLocks noChangeAspect="1"/>
          </p:cNvPicPr>
          <p:nvPr/>
        </p:nvPicPr>
        <p:blipFill>
          <a:blip r:embed="rId3"/>
          <a:stretch>
            <a:fillRect/>
          </a:stretch>
        </p:blipFill>
        <p:spPr>
          <a:xfrm>
            <a:off x="432748" y="1126584"/>
            <a:ext cx="4978606" cy="5105773"/>
          </a:xfrm>
          <a:prstGeom prst="rect">
            <a:avLst/>
          </a:prstGeom>
        </p:spPr>
      </p:pic>
      <p:sp>
        <p:nvSpPr>
          <p:cNvPr id="15" name="TextBox 14">
            <a:extLst>
              <a:ext uri="{FF2B5EF4-FFF2-40B4-BE49-F238E27FC236}">
                <a16:creationId xmlns:a16="http://schemas.microsoft.com/office/drawing/2014/main" id="{D6510343-9095-4F08-A243-E6327342D444}"/>
              </a:ext>
            </a:extLst>
          </p:cNvPr>
          <p:cNvSpPr txBox="1"/>
          <p:nvPr/>
        </p:nvSpPr>
        <p:spPr>
          <a:xfrm>
            <a:off x="5787684" y="1126584"/>
            <a:ext cx="5971568" cy="4278094"/>
          </a:xfrm>
          <a:prstGeom prst="rect">
            <a:avLst/>
          </a:prstGeom>
          <a:noFill/>
          <a:ln w="50800">
            <a:solidFill>
              <a:srgbClr val="F9AB3F"/>
            </a:solidFill>
            <a:prstDash val="dashDot"/>
          </a:ln>
        </p:spPr>
        <p:txBody>
          <a:bodyPr wrap="square" rtlCol="0">
            <a:spAutoFit/>
          </a:bodyPr>
          <a:lstStyle/>
          <a:p>
            <a:r>
              <a:rPr lang="en-US" sz="3200" b="1" dirty="0"/>
              <a:t>Gap: </a:t>
            </a:r>
            <a:r>
              <a:rPr lang="en-US" sz="2800" dirty="0"/>
              <a:t>Challenge…Issue…</a:t>
            </a:r>
          </a:p>
          <a:p>
            <a:endParaRPr lang="en-US" sz="3200" dirty="0"/>
          </a:p>
          <a:p>
            <a:r>
              <a:rPr lang="en-US" sz="3200" b="1" dirty="0"/>
              <a:t>Orientation: </a:t>
            </a:r>
            <a:r>
              <a:rPr lang="en-US" sz="2800" dirty="0"/>
              <a:t>Background – When? Where? Who? </a:t>
            </a:r>
          </a:p>
          <a:p>
            <a:endParaRPr lang="en-US" sz="3200" dirty="0"/>
          </a:p>
          <a:p>
            <a:r>
              <a:rPr lang="en-US" sz="3200" b="1" dirty="0"/>
              <a:t>Impact: </a:t>
            </a:r>
            <a:r>
              <a:rPr lang="en-US" sz="2800" dirty="0"/>
              <a:t>Consequences…</a:t>
            </a:r>
          </a:p>
          <a:p>
            <a:endParaRPr lang="en-US" sz="3200" dirty="0"/>
          </a:p>
          <a:p>
            <a:r>
              <a:rPr lang="en-US" sz="3200" b="1" dirty="0"/>
              <a:t>Importance: </a:t>
            </a:r>
            <a:r>
              <a:rPr lang="en-US" sz="2800" dirty="0"/>
              <a:t>Why does it matter? </a:t>
            </a:r>
          </a:p>
          <a:p>
            <a:endParaRPr lang="en-US" sz="2000" dirty="0"/>
          </a:p>
        </p:txBody>
      </p:sp>
    </p:spTree>
    <p:extLst>
      <p:ext uri="{BB962C8B-B14F-4D97-AF65-F5344CB8AC3E}">
        <p14:creationId xmlns:p14="http://schemas.microsoft.com/office/powerpoint/2010/main" val="3222280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60C2-BEA1-47EB-9D6D-4DE2397309DF}"/>
              </a:ext>
            </a:extLst>
          </p:cNvPr>
          <p:cNvSpPr>
            <a:spLocks noGrp="1"/>
          </p:cNvSpPr>
          <p:nvPr>
            <p:ph type="title"/>
          </p:nvPr>
        </p:nvSpPr>
        <p:spPr/>
        <p:txBody>
          <a:bodyPr/>
          <a:lstStyle/>
          <a:p>
            <a:r>
              <a:rPr lang="en-US" dirty="0"/>
              <a:t>2. Collecting the data</a:t>
            </a:r>
          </a:p>
        </p:txBody>
      </p:sp>
      <p:sp>
        <p:nvSpPr>
          <p:cNvPr id="5" name="TextBox 4">
            <a:extLst>
              <a:ext uri="{FF2B5EF4-FFF2-40B4-BE49-F238E27FC236}">
                <a16:creationId xmlns:a16="http://schemas.microsoft.com/office/drawing/2014/main" id="{ADB474AD-0D63-4BBF-8D30-71A134D0FF47}"/>
              </a:ext>
            </a:extLst>
          </p:cNvPr>
          <p:cNvSpPr txBox="1"/>
          <p:nvPr/>
        </p:nvSpPr>
        <p:spPr>
          <a:xfrm>
            <a:off x="252274" y="1097544"/>
            <a:ext cx="11939726" cy="553998"/>
          </a:xfrm>
          <a:prstGeom prst="rect">
            <a:avLst/>
          </a:prstGeom>
          <a:noFill/>
        </p:spPr>
        <p:txBody>
          <a:bodyPr wrap="square" rtlCol="0">
            <a:spAutoFit/>
          </a:bodyPr>
          <a:lstStyle/>
          <a:p>
            <a:pPr algn="ctr"/>
            <a:r>
              <a:rPr lang="en-US" sz="3000" b="1" dirty="0">
                <a:effectLst>
                  <a:outerShdw blurRad="38100" dist="38100" dir="2700000" algn="tl">
                    <a:srgbClr val="000000">
                      <a:alpha val="43137"/>
                    </a:srgbClr>
                  </a:outerShdw>
                </a:effectLst>
              </a:rPr>
              <a:t>Data: Information (facts, numbers, images) that can be processed</a:t>
            </a:r>
          </a:p>
        </p:txBody>
      </p:sp>
      <p:pic>
        <p:nvPicPr>
          <p:cNvPr id="7" name="Picture 6">
            <a:extLst>
              <a:ext uri="{FF2B5EF4-FFF2-40B4-BE49-F238E27FC236}">
                <a16:creationId xmlns:a16="http://schemas.microsoft.com/office/drawing/2014/main" id="{9887C70F-55C5-4851-9609-04A545537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802" y="2421148"/>
            <a:ext cx="4329497" cy="2886331"/>
          </a:xfrm>
          <a:prstGeom prst="rect">
            <a:avLst/>
          </a:prstGeom>
        </p:spPr>
      </p:pic>
      <p:pic>
        <p:nvPicPr>
          <p:cNvPr id="9" name="Picture 8">
            <a:extLst>
              <a:ext uri="{FF2B5EF4-FFF2-40B4-BE49-F238E27FC236}">
                <a16:creationId xmlns:a16="http://schemas.microsoft.com/office/drawing/2014/main" id="{1D733B89-A974-4690-A212-39EFEADD0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78" y="1957914"/>
            <a:ext cx="3792280" cy="3792280"/>
          </a:xfrm>
          <a:prstGeom prst="rect">
            <a:avLst/>
          </a:prstGeom>
        </p:spPr>
      </p:pic>
      <p:pic>
        <p:nvPicPr>
          <p:cNvPr id="10" name="Picture 9">
            <a:extLst>
              <a:ext uri="{FF2B5EF4-FFF2-40B4-BE49-F238E27FC236}">
                <a16:creationId xmlns:a16="http://schemas.microsoft.com/office/drawing/2014/main" id="{DDB3BC98-F0EE-4D22-9E5C-DD2C85B9A4C8}"/>
              </a:ext>
            </a:extLst>
          </p:cNvPr>
          <p:cNvPicPr>
            <a:picLocks noChangeAspect="1"/>
          </p:cNvPicPr>
          <p:nvPr/>
        </p:nvPicPr>
        <p:blipFill>
          <a:blip r:embed="rId5"/>
          <a:stretch>
            <a:fillRect/>
          </a:stretch>
        </p:blipFill>
        <p:spPr>
          <a:xfrm>
            <a:off x="8121777" y="2712708"/>
            <a:ext cx="3884908" cy="2303213"/>
          </a:xfrm>
          <a:prstGeom prst="rect">
            <a:avLst/>
          </a:prstGeom>
        </p:spPr>
      </p:pic>
      <p:sp>
        <p:nvSpPr>
          <p:cNvPr id="11" name="TextBox 10">
            <a:extLst>
              <a:ext uri="{FF2B5EF4-FFF2-40B4-BE49-F238E27FC236}">
                <a16:creationId xmlns:a16="http://schemas.microsoft.com/office/drawing/2014/main" id="{725BA688-4A9E-4538-BD82-A422F1F907EB}"/>
              </a:ext>
            </a:extLst>
          </p:cNvPr>
          <p:cNvSpPr txBox="1"/>
          <p:nvPr/>
        </p:nvSpPr>
        <p:spPr>
          <a:xfrm>
            <a:off x="8121777" y="4513006"/>
            <a:ext cx="3884908" cy="492443"/>
          </a:xfrm>
          <a:prstGeom prst="rect">
            <a:avLst/>
          </a:prstGeom>
          <a:solidFill>
            <a:schemeClr val="accent1">
              <a:lumMod val="75000"/>
              <a:lumOff val="25000"/>
            </a:schemeClr>
          </a:solidFill>
        </p:spPr>
        <p:txBody>
          <a:bodyPr wrap="square" rtlCol="0">
            <a:spAutoFit/>
          </a:bodyPr>
          <a:lstStyle/>
          <a:p>
            <a:pPr algn="ctr"/>
            <a:r>
              <a:rPr lang="en-US" sz="2600" b="1" dirty="0">
                <a:solidFill>
                  <a:srgbClr val="FF0000"/>
                </a:solidFill>
              </a:rPr>
              <a:t>DATA AVAILABILITY</a:t>
            </a:r>
          </a:p>
        </p:txBody>
      </p:sp>
    </p:spTree>
    <p:extLst>
      <p:ext uri="{BB962C8B-B14F-4D97-AF65-F5344CB8AC3E}">
        <p14:creationId xmlns:p14="http://schemas.microsoft.com/office/powerpoint/2010/main" val="416829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60C2-BEA1-47EB-9D6D-4DE2397309DF}"/>
              </a:ext>
            </a:extLst>
          </p:cNvPr>
          <p:cNvSpPr>
            <a:spLocks noGrp="1"/>
          </p:cNvSpPr>
          <p:nvPr>
            <p:ph type="title"/>
          </p:nvPr>
        </p:nvSpPr>
        <p:spPr/>
        <p:txBody>
          <a:bodyPr/>
          <a:lstStyle/>
          <a:p>
            <a:r>
              <a:rPr lang="en-US" dirty="0"/>
              <a:t>3. CLEANING THE DATA</a:t>
            </a:r>
          </a:p>
        </p:txBody>
      </p:sp>
      <p:pic>
        <p:nvPicPr>
          <p:cNvPr id="9" name="Picture 8">
            <a:extLst>
              <a:ext uri="{FF2B5EF4-FFF2-40B4-BE49-F238E27FC236}">
                <a16:creationId xmlns:a16="http://schemas.microsoft.com/office/drawing/2014/main" id="{E9F0DA0E-B29F-4F44-A1B3-C3BBDCF32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41" y="1246619"/>
            <a:ext cx="6793423" cy="5095067"/>
          </a:xfrm>
          <a:prstGeom prst="rect">
            <a:avLst/>
          </a:prstGeom>
        </p:spPr>
      </p:pic>
      <p:sp>
        <p:nvSpPr>
          <p:cNvPr id="10" name="TextBox 9">
            <a:extLst>
              <a:ext uri="{FF2B5EF4-FFF2-40B4-BE49-F238E27FC236}">
                <a16:creationId xmlns:a16="http://schemas.microsoft.com/office/drawing/2014/main" id="{662E04D2-FE63-40CA-BA2B-D7FC0B0DF5A2}"/>
              </a:ext>
            </a:extLst>
          </p:cNvPr>
          <p:cNvSpPr txBox="1"/>
          <p:nvPr/>
        </p:nvSpPr>
        <p:spPr>
          <a:xfrm>
            <a:off x="7671661" y="1490007"/>
            <a:ext cx="4169271" cy="3877985"/>
          </a:xfrm>
          <a:prstGeom prst="rect">
            <a:avLst/>
          </a:prstGeom>
          <a:noFill/>
          <a:ln w="50800">
            <a:solidFill>
              <a:srgbClr val="F9AB3F"/>
            </a:solidFill>
            <a:prstDash val="dashDot"/>
          </a:ln>
        </p:spPr>
        <p:txBody>
          <a:bodyPr wrap="square" rtlCol="0">
            <a:spAutoFit/>
          </a:bodyPr>
          <a:lstStyle/>
          <a:p>
            <a:pPr algn="ctr"/>
            <a:r>
              <a:rPr lang="en-US" sz="2600" b="1" dirty="0">
                <a:effectLst>
                  <a:outerShdw blurRad="38100" dist="38100" dir="2700000" algn="tl">
                    <a:srgbClr val="000000">
                      <a:alpha val="43137"/>
                    </a:srgbClr>
                  </a:outerShdw>
                </a:effectLst>
              </a:rPr>
              <a:t>Importance</a:t>
            </a:r>
          </a:p>
          <a:p>
            <a:pPr algn="ctr"/>
            <a:endParaRPr lang="en-US" sz="2600" b="1" dirty="0">
              <a:effectLst>
                <a:outerShdw blurRad="38100" dist="38100" dir="2700000" algn="tl">
                  <a:srgbClr val="000000">
                    <a:alpha val="43137"/>
                  </a:srgbClr>
                </a:outerShdw>
              </a:effectLst>
            </a:endParaRPr>
          </a:p>
          <a:p>
            <a:pPr algn="ctr"/>
            <a:r>
              <a:rPr lang="en-US" sz="2600" dirty="0"/>
              <a:t>Improves reliability of results</a:t>
            </a:r>
          </a:p>
          <a:p>
            <a:pPr algn="ctr"/>
            <a:endParaRPr lang="en-US" sz="1600" dirty="0"/>
          </a:p>
          <a:p>
            <a:pPr algn="ctr"/>
            <a:r>
              <a:rPr lang="en-US" sz="2600" dirty="0"/>
              <a:t>Improves productivity</a:t>
            </a:r>
          </a:p>
          <a:p>
            <a:pPr algn="ctr"/>
            <a:endParaRPr lang="en-US" sz="1600" dirty="0"/>
          </a:p>
          <a:p>
            <a:pPr algn="ctr"/>
            <a:r>
              <a:rPr lang="en-US" sz="2600" dirty="0"/>
              <a:t>Organized</a:t>
            </a:r>
          </a:p>
          <a:p>
            <a:pPr algn="ctr"/>
            <a:endParaRPr lang="en-US" sz="1600" dirty="0"/>
          </a:p>
          <a:p>
            <a:pPr algn="ctr"/>
            <a:r>
              <a:rPr lang="en-US" sz="2600" dirty="0"/>
              <a:t>Avoids unnecessary costs</a:t>
            </a:r>
          </a:p>
          <a:p>
            <a:pPr algn="ctr"/>
            <a:endParaRPr lang="en-US" sz="1600" dirty="0"/>
          </a:p>
          <a:p>
            <a:pPr algn="ctr"/>
            <a:r>
              <a:rPr lang="en-US" sz="2600" dirty="0"/>
              <a:t>Improved mapping</a:t>
            </a:r>
            <a:endParaRPr lang="en-US" sz="2000" dirty="0"/>
          </a:p>
        </p:txBody>
      </p:sp>
    </p:spTree>
    <p:extLst>
      <p:ext uri="{BB962C8B-B14F-4D97-AF65-F5344CB8AC3E}">
        <p14:creationId xmlns:p14="http://schemas.microsoft.com/office/powerpoint/2010/main" val="238911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60C2-BEA1-47EB-9D6D-4DE2397309DF}"/>
              </a:ext>
            </a:extLst>
          </p:cNvPr>
          <p:cNvSpPr>
            <a:spLocks noGrp="1"/>
          </p:cNvSpPr>
          <p:nvPr>
            <p:ph type="title"/>
          </p:nvPr>
        </p:nvSpPr>
        <p:spPr/>
        <p:txBody>
          <a:bodyPr/>
          <a:lstStyle/>
          <a:p>
            <a:r>
              <a:rPr lang="en-US" dirty="0"/>
              <a:t>4. Analyze the data</a:t>
            </a:r>
          </a:p>
        </p:txBody>
      </p:sp>
      <p:sp>
        <p:nvSpPr>
          <p:cNvPr id="4" name="Google Shape;318;p21">
            <a:extLst>
              <a:ext uri="{FF2B5EF4-FFF2-40B4-BE49-F238E27FC236}">
                <a16:creationId xmlns:a16="http://schemas.microsoft.com/office/drawing/2014/main" id="{79BAA968-C11C-4230-ACCD-D03B27802D38}"/>
              </a:ext>
            </a:extLst>
          </p:cNvPr>
          <p:cNvSpPr txBox="1">
            <a:spLocks/>
          </p:cNvSpPr>
          <p:nvPr/>
        </p:nvSpPr>
        <p:spPr>
          <a:xfrm>
            <a:off x="-167746" y="1016373"/>
            <a:ext cx="8917308" cy="736282"/>
          </a:xfrm>
          <a:prstGeom prst="rect">
            <a:avLst/>
          </a:prstGeom>
          <a:noFill/>
          <a:ln>
            <a:noFill/>
          </a:ln>
        </p:spPr>
        <p:txBody>
          <a:bodyPr spcFirstLastPara="1" vert="horz" wrap="square" lIns="91425" tIns="45700" rIns="91425" bIns="4570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indent="0" algn="ctr" defTabSz="914400" rtl="0" eaLnBrk="1" fontAlgn="auto" latinLnBrk="0" hangingPunct="1">
              <a:lnSpc>
                <a:spcPct val="100000"/>
              </a:lnSpc>
              <a:spcBef>
                <a:spcPts val="0"/>
              </a:spcBef>
              <a:spcAft>
                <a:spcPts val="0"/>
              </a:spcAft>
              <a:buClrTx/>
              <a:buSzPts val="2000"/>
              <a:buFont typeface="Arial" panose="020B0604020202020204" pitchFamily="34" charset="0"/>
              <a:buNone/>
              <a:tabLst/>
              <a:defRPr/>
            </a:pPr>
            <a:r>
              <a:rPr kumimoji="0" lang="en-US" sz="2600" b="1" i="0" u="none" strike="noStrike" kern="1200" cap="none" spc="0" normalizeH="0" baseline="0" noProof="0" dirty="0">
                <a:ln>
                  <a:noFill/>
                </a:ln>
                <a:solidFill>
                  <a:srgbClr val="F9AB3F"/>
                </a:solidFill>
                <a:effectLst>
                  <a:outerShdw blurRad="38100" dist="38100" dir="2700000" algn="tl">
                    <a:srgbClr val="000000">
                      <a:alpha val="43137"/>
                    </a:srgbClr>
                  </a:outerShdw>
                </a:effectLst>
                <a:uLnTx/>
                <a:uFillTx/>
                <a:latin typeface="Arial"/>
                <a:ea typeface="Arial"/>
                <a:cs typeface="Arial"/>
                <a:sym typeface="Arial"/>
              </a:rPr>
              <a:t>WHAT DO WE DO WITH THE DATA?</a:t>
            </a:r>
            <a:r>
              <a:rPr kumimoji="0" lang="en-US" sz="2000" b="0" i="0" u="none" strike="noStrike" kern="1200" cap="none" spc="0" normalizeH="0" baseline="0" noProof="0" dirty="0">
                <a:ln>
                  <a:noFill/>
                </a:ln>
                <a:solidFill>
                  <a:srgbClr val="17285D"/>
                </a:solidFill>
                <a:effectLst/>
                <a:uLnTx/>
                <a:uFillTx/>
                <a:latin typeface="Arial"/>
                <a:ea typeface="Arial"/>
                <a:cs typeface="Arial"/>
                <a:sym typeface="Arial"/>
              </a:rPr>
              <a:t> </a:t>
            </a:r>
            <a:endParaRPr kumimoji="0" lang="en-US" sz="28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p:txBody>
      </p:sp>
      <p:sp>
        <p:nvSpPr>
          <p:cNvPr id="5" name="Google Shape;319;p21">
            <a:extLst>
              <a:ext uri="{FF2B5EF4-FFF2-40B4-BE49-F238E27FC236}">
                <a16:creationId xmlns:a16="http://schemas.microsoft.com/office/drawing/2014/main" id="{3B1852B7-644E-4534-8C89-8C076F6E7C6F}"/>
              </a:ext>
            </a:extLst>
          </p:cNvPr>
          <p:cNvSpPr txBox="1">
            <a:spLocks/>
          </p:cNvSpPr>
          <p:nvPr/>
        </p:nvSpPr>
        <p:spPr>
          <a:xfrm>
            <a:off x="521756" y="1793592"/>
            <a:ext cx="8227806" cy="4329948"/>
          </a:xfrm>
          <a:prstGeom prst="rect">
            <a:avLst/>
          </a:prstGeom>
          <a:noFill/>
          <a:ln>
            <a:noFill/>
          </a:ln>
        </p:spPr>
        <p:txBody>
          <a:bodyPr spcFirstLastPara="1" wrap="square" lIns="0" tIns="45700" rIns="0"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100000"/>
              <a:buNone/>
              <a:tabLst/>
              <a:defRPr/>
            </a:pP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Compile</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Receive all data in ready to use form, disaggregate data as necessary  </a:t>
            </a:r>
            <a:endParaRPr kumimoji="0" lang="en-US"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768"/>
              </a:spcBef>
              <a:spcAft>
                <a:spcPts val="0"/>
              </a:spcAft>
              <a:buClrTx/>
              <a:buSzPct val="100000"/>
              <a:buNone/>
              <a:tabLst/>
              <a:defRPr/>
            </a:pP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Sort</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Group data accordingly: Academic achievement, School Safety, Climate, Parent Involvement,  etc. </a:t>
            </a:r>
            <a:endParaRPr kumimoji="0" lang="en-US"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768"/>
              </a:spcBef>
              <a:spcAft>
                <a:spcPts val="0"/>
              </a:spcAft>
              <a:buClrTx/>
              <a:buSzPct val="100000"/>
              <a:buNone/>
              <a:tabLst/>
              <a:defRPr/>
            </a:pP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Report</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Provide clear and concise narrative information, easy-to-understand charts and graphs, identify  trends and possible red flags </a:t>
            </a:r>
            <a:endParaRPr kumimoji="0" lang="en-US"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768"/>
              </a:spcBef>
              <a:spcAft>
                <a:spcPts val="0"/>
              </a:spcAft>
              <a:buClrTx/>
              <a:buSzPct val="100000"/>
              <a:buNone/>
              <a:tabLst/>
              <a:defRPr/>
            </a:pP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Analyze</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Most labor-intensive step and most important! The team should be agreed before drawing  conclusions or writing the plan. </a:t>
            </a:r>
            <a:endParaRPr kumimoji="0" lang="en-US"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p:txBody>
      </p:sp>
      <p:sp>
        <p:nvSpPr>
          <p:cNvPr id="6" name="Google Shape;320;p21">
            <a:extLst>
              <a:ext uri="{FF2B5EF4-FFF2-40B4-BE49-F238E27FC236}">
                <a16:creationId xmlns:a16="http://schemas.microsoft.com/office/drawing/2014/main" id="{1FCAD024-C9EB-4B65-B9C3-A3534C58D7F0}"/>
              </a:ext>
            </a:extLst>
          </p:cNvPr>
          <p:cNvSpPr txBox="1">
            <a:spLocks/>
          </p:cNvSpPr>
          <p:nvPr/>
        </p:nvSpPr>
        <p:spPr>
          <a:xfrm>
            <a:off x="12259018" y="4433884"/>
            <a:ext cx="4639736" cy="736282"/>
          </a:xfrm>
          <a:prstGeom prst="rect">
            <a:avLst/>
          </a:prstGeom>
          <a:noFill/>
          <a:ln>
            <a:noFill/>
          </a:ln>
        </p:spPr>
        <p:txBody>
          <a:bodyPr spcFirstLastPara="1" wrap="square" lIns="91425" tIns="45700" rIns="91425" bIns="45700" anchor="ctr" anchorCtr="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2000"/>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a:ea typeface="Arial"/>
                <a:cs typeface="Arial"/>
                <a:sym typeface="Arial"/>
              </a:rPr>
              <a:t>GUIDING QUESTIONS FOR DATA ANALYSIS</a:t>
            </a:r>
            <a:endParaRPr kumimoji="0" lang="en-US" sz="2400" b="0" i="0" u="none" strike="noStrike" kern="1200" cap="none" spc="0" normalizeH="0" baseline="0" noProof="0" dirty="0">
              <a:ln>
                <a:noFill/>
              </a:ln>
              <a:solidFill>
                <a:srgbClr val="17285D"/>
              </a:solidFill>
              <a:effectLst/>
              <a:uLnTx/>
              <a:uFillTx/>
              <a:latin typeface="Arial"/>
              <a:ea typeface="Arial"/>
              <a:cs typeface="Arial"/>
              <a:sym typeface="Arial"/>
            </a:endParaRPr>
          </a:p>
        </p:txBody>
      </p:sp>
      <p:sp>
        <p:nvSpPr>
          <p:cNvPr id="7" name="Google Shape;321;p21">
            <a:extLst>
              <a:ext uri="{FF2B5EF4-FFF2-40B4-BE49-F238E27FC236}">
                <a16:creationId xmlns:a16="http://schemas.microsoft.com/office/drawing/2014/main" id="{0C9DA786-8B60-4EDC-AD6D-D575B24971CE}"/>
              </a:ext>
            </a:extLst>
          </p:cNvPr>
          <p:cNvSpPr txBox="1">
            <a:spLocks/>
          </p:cNvSpPr>
          <p:nvPr/>
        </p:nvSpPr>
        <p:spPr>
          <a:xfrm>
            <a:off x="11839074" y="5855569"/>
            <a:ext cx="5059680" cy="2910821"/>
          </a:xfrm>
          <a:prstGeom prst="rect">
            <a:avLst/>
          </a:prstGeom>
          <a:noFill/>
          <a:ln>
            <a:noFill/>
          </a:ln>
        </p:spPr>
        <p:txBody>
          <a:bodyPr spcFirstLastPara="1" wrap="square" lIns="0" tIns="45700" rIns="0" bIns="45700" anchor="t" anchorCtr="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3146" marR="427292"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kumimoji="0" lang="en-US" sz="4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What are the gaps identified by the planning team between the current state of the school and  the desired level of performance/vision for reform?</a:t>
            </a:r>
            <a:endParaRPr kumimoji="0" lang="en-US" sz="28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683146" marR="427292" lvl="0" indent="0" algn="l" defTabSz="914400" rtl="0" eaLnBrk="1" fontAlgn="auto" latinLnBrk="0" hangingPunct="1">
              <a:lnSpc>
                <a:spcPct val="100000"/>
              </a:lnSpc>
              <a:spcBef>
                <a:spcPts val="163"/>
              </a:spcBef>
              <a:spcAft>
                <a:spcPts val="0"/>
              </a:spcAft>
              <a:buClrTx/>
              <a:buSzPct val="100000"/>
              <a:buFont typeface="Arial" panose="020B0604020202020204" pitchFamily="34" charset="0"/>
              <a:buNone/>
              <a:tabLst/>
              <a:defRPr/>
            </a:pPr>
            <a:r>
              <a:rPr kumimoji="0" lang="en-US" sz="4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43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701370" marR="396265" lvl="0" indent="0" algn="l" defTabSz="914400" rtl="0" eaLnBrk="1" fontAlgn="auto" latinLnBrk="0" hangingPunct="1">
              <a:lnSpc>
                <a:spcPct val="100000"/>
              </a:lnSpc>
              <a:spcBef>
                <a:spcPts val="70"/>
              </a:spcBef>
              <a:spcAft>
                <a:spcPts val="0"/>
              </a:spcAft>
              <a:buClrTx/>
              <a:buSzPct val="100000"/>
              <a:buFont typeface="Arial" panose="020B0604020202020204" pitchFamily="34" charset="0"/>
              <a:buNone/>
              <a:tabLst/>
              <a:defRPr/>
            </a:pPr>
            <a:r>
              <a:rPr kumimoji="0" lang="en-US" sz="4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How does the planning team suggest that the data be shared with students, parents, teachers,  and the community at large?</a:t>
            </a:r>
            <a:endParaRPr kumimoji="0" lang="en-US" sz="28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701370" marR="396265" lvl="0" indent="0" algn="l" defTabSz="914400" rtl="0" eaLnBrk="1" fontAlgn="auto" latinLnBrk="0" hangingPunct="1">
              <a:lnSpc>
                <a:spcPct val="100000"/>
              </a:lnSpc>
              <a:spcBef>
                <a:spcPts val="70"/>
              </a:spcBef>
              <a:spcAft>
                <a:spcPts val="0"/>
              </a:spcAft>
              <a:buClrTx/>
              <a:buSzPct val="100000"/>
              <a:buFont typeface="Arial" panose="020B0604020202020204" pitchFamily="34" charset="0"/>
              <a:buNone/>
              <a:tabLst/>
              <a:defRPr/>
            </a:pPr>
            <a:r>
              <a:rPr kumimoji="0" lang="en-US" sz="4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43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697446" marR="333959" lvl="0" indent="0" algn="l" defTabSz="914400" rtl="0" eaLnBrk="1" fontAlgn="auto" latinLnBrk="0" hangingPunct="1">
              <a:lnSpc>
                <a:spcPct val="100000"/>
              </a:lnSpc>
              <a:spcBef>
                <a:spcPts val="58"/>
              </a:spcBef>
              <a:spcAft>
                <a:spcPts val="0"/>
              </a:spcAft>
              <a:buClrTx/>
              <a:buSzPct val="100000"/>
              <a:buFont typeface="Arial" panose="020B0604020202020204" pitchFamily="34" charset="0"/>
              <a:buNone/>
              <a:tabLst/>
              <a:defRPr/>
            </a:pPr>
            <a:r>
              <a:rPr kumimoji="0" lang="en-US" sz="4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What additional sources of data does the planning team recommend to be collected to inform  the evaluation of the planned services? Who will be responsible and how will they be collected? </a:t>
            </a:r>
            <a:endParaRPr kumimoji="0" lang="en-US" sz="43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91440" marR="0" lvl="0" indent="-9144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
              <a:tabLst/>
              <a:defRPr/>
            </a:pPr>
            <a:br>
              <a:rPr kumimoji="0" lang="en-US" sz="28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rPr>
            </a:b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5FCEF2E3-8F81-40DA-A124-EDF78B5864C7}"/>
              </a:ext>
            </a:extLst>
          </p:cNvPr>
          <p:cNvSpPr txBox="1"/>
          <p:nvPr/>
        </p:nvSpPr>
        <p:spPr>
          <a:xfrm>
            <a:off x="9049809" y="1384514"/>
            <a:ext cx="2908962" cy="3785652"/>
          </a:xfrm>
          <a:prstGeom prst="rect">
            <a:avLst/>
          </a:prstGeom>
          <a:solidFill>
            <a:srgbClr val="F9AB3F"/>
          </a:solidFill>
          <a:ln w="57150">
            <a:solidFill>
              <a:srgbClr val="17285D"/>
            </a:solidFill>
            <a:prstDash val="dash"/>
          </a:ln>
        </p:spPr>
        <p:txBody>
          <a:bodyPr wrap="square" rtlCol="0">
            <a:spAutoFit/>
          </a:bodyPr>
          <a:lstStyle/>
          <a:p>
            <a:pPr algn="ctr"/>
            <a:r>
              <a:rPr lang="en-US" sz="3000" b="1" dirty="0">
                <a:solidFill>
                  <a:schemeClr val="bg1"/>
                </a:solidFill>
              </a:rPr>
              <a:t>Analysis:  </a:t>
            </a:r>
          </a:p>
          <a:p>
            <a:pPr algn="ctr"/>
            <a:r>
              <a:rPr lang="en-US" sz="3000" dirty="0">
                <a:solidFill>
                  <a:schemeClr val="bg1"/>
                </a:solidFill>
              </a:rPr>
              <a:t>The act of looking for trends or patterns in data sets </a:t>
            </a:r>
          </a:p>
          <a:p>
            <a:pPr algn="ctr"/>
            <a:r>
              <a:rPr lang="en-US" sz="3000" dirty="0">
                <a:solidFill>
                  <a:schemeClr val="bg1"/>
                </a:solidFill>
              </a:rPr>
              <a:t>AND </a:t>
            </a:r>
          </a:p>
          <a:p>
            <a:pPr algn="ctr"/>
            <a:r>
              <a:rPr lang="en-US" sz="3000" dirty="0">
                <a:solidFill>
                  <a:schemeClr val="bg1"/>
                </a:solidFill>
              </a:rPr>
              <a:t>asking questions.</a:t>
            </a:r>
          </a:p>
        </p:txBody>
      </p:sp>
    </p:spTree>
    <p:extLst>
      <p:ext uri="{BB962C8B-B14F-4D97-AF65-F5344CB8AC3E}">
        <p14:creationId xmlns:p14="http://schemas.microsoft.com/office/powerpoint/2010/main" val="3391949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60C2-BEA1-47EB-9D6D-4DE2397309DF}"/>
              </a:ext>
            </a:extLst>
          </p:cNvPr>
          <p:cNvSpPr>
            <a:spLocks noGrp="1"/>
          </p:cNvSpPr>
          <p:nvPr>
            <p:ph type="title"/>
          </p:nvPr>
        </p:nvSpPr>
        <p:spPr/>
        <p:txBody>
          <a:bodyPr/>
          <a:lstStyle/>
          <a:p>
            <a:r>
              <a:rPr lang="en-US" dirty="0"/>
              <a:t>5. Visualize and share findings</a:t>
            </a:r>
          </a:p>
        </p:txBody>
      </p:sp>
      <p:pic>
        <p:nvPicPr>
          <p:cNvPr id="8" name="Picture 7">
            <a:extLst>
              <a:ext uri="{FF2B5EF4-FFF2-40B4-BE49-F238E27FC236}">
                <a16:creationId xmlns:a16="http://schemas.microsoft.com/office/drawing/2014/main" id="{44C1C4E2-BFE5-4933-AB2B-9126A99D9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08" y="911954"/>
            <a:ext cx="5546670" cy="5471034"/>
          </a:xfrm>
          <a:prstGeom prst="rect">
            <a:avLst/>
          </a:prstGeom>
        </p:spPr>
      </p:pic>
      <p:pic>
        <p:nvPicPr>
          <p:cNvPr id="10" name="Picture 9">
            <a:extLst>
              <a:ext uri="{FF2B5EF4-FFF2-40B4-BE49-F238E27FC236}">
                <a16:creationId xmlns:a16="http://schemas.microsoft.com/office/drawing/2014/main" id="{E092EB65-0B3E-46B4-ADB3-F9D1F5E0A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682" y="1049340"/>
            <a:ext cx="6069609" cy="3414155"/>
          </a:xfrm>
          <a:prstGeom prst="rect">
            <a:avLst/>
          </a:prstGeom>
        </p:spPr>
      </p:pic>
      <p:sp>
        <p:nvSpPr>
          <p:cNvPr id="11" name="TextBox 10">
            <a:extLst>
              <a:ext uri="{FF2B5EF4-FFF2-40B4-BE49-F238E27FC236}">
                <a16:creationId xmlns:a16="http://schemas.microsoft.com/office/drawing/2014/main" id="{A101ED0E-3125-4C10-A2D3-E36AB8158C9F}"/>
              </a:ext>
            </a:extLst>
          </p:cNvPr>
          <p:cNvSpPr txBox="1"/>
          <p:nvPr/>
        </p:nvSpPr>
        <p:spPr>
          <a:xfrm>
            <a:off x="5926682" y="4597884"/>
            <a:ext cx="5900291" cy="1785104"/>
          </a:xfrm>
          <a:prstGeom prst="rect">
            <a:avLst/>
          </a:prstGeom>
          <a:noFill/>
        </p:spPr>
        <p:txBody>
          <a:bodyPr wrap="square" rtlCol="0">
            <a:spAutoFit/>
          </a:bodyPr>
          <a:lstStyle/>
          <a:p>
            <a:r>
              <a:rPr lang="en-US" sz="2200" b="1" dirty="0">
                <a:solidFill>
                  <a:srgbClr val="4F81BD"/>
                </a:solidFill>
              </a:rPr>
              <a:t>Shared Data:</a:t>
            </a:r>
          </a:p>
          <a:p>
            <a:pPr marL="342900" indent="-342900">
              <a:buFont typeface="Arial" panose="020B0604020202020204" pitchFamily="34" charset="0"/>
              <a:buChar char="•"/>
            </a:pPr>
            <a:r>
              <a:rPr lang="en-US" sz="2200" b="1" dirty="0">
                <a:solidFill>
                  <a:srgbClr val="4F81BD"/>
                </a:solidFill>
              </a:rPr>
              <a:t>Enhances Understanding of Topic</a:t>
            </a:r>
          </a:p>
          <a:p>
            <a:pPr marL="342900" indent="-342900">
              <a:buFont typeface="Arial" panose="020B0604020202020204" pitchFamily="34" charset="0"/>
              <a:buChar char="•"/>
            </a:pPr>
            <a:r>
              <a:rPr lang="en-US" sz="2200" b="1" dirty="0">
                <a:solidFill>
                  <a:srgbClr val="4F81BD"/>
                </a:solidFill>
              </a:rPr>
              <a:t>Is Informative</a:t>
            </a:r>
          </a:p>
          <a:p>
            <a:pPr marL="342900" indent="-342900">
              <a:buFont typeface="Arial" panose="020B0604020202020204" pitchFamily="34" charset="0"/>
              <a:buChar char="•"/>
            </a:pPr>
            <a:r>
              <a:rPr lang="en-US" sz="2200" b="1" dirty="0">
                <a:solidFill>
                  <a:srgbClr val="4F81BD"/>
                </a:solidFill>
              </a:rPr>
              <a:t>Can be Actionable</a:t>
            </a:r>
          </a:p>
          <a:p>
            <a:pPr marL="342900" indent="-342900">
              <a:buFont typeface="Arial" panose="020B0604020202020204" pitchFamily="34" charset="0"/>
              <a:buChar char="•"/>
            </a:pPr>
            <a:r>
              <a:rPr lang="en-US" sz="2200" b="1" dirty="0">
                <a:solidFill>
                  <a:srgbClr val="4F81BD"/>
                </a:solidFill>
              </a:rPr>
              <a:t>Can Reflect Voice</a:t>
            </a:r>
          </a:p>
        </p:txBody>
      </p:sp>
    </p:spTree>
    <p:extLst>
      <p:ext uri="{BB962C8B-B14F-4D97-AF65-F5344CB8AC3E}">
        <p14:creationId xmlns:p14="http://schemas.microsoft.com/office/powerpoint/2010/main" val="321087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C7BE7-F4B7-43C2-91DA-BE76A67CC257}"/>
              </a:ext>
            </a:extLst>
          </p:cNvPr>
          <p:cNvSpPr>
            <a:spLocks noGrp="1"/>
          </p:cNvSpPr>
          <p:nvPr>
            <p:ph type="ctrTitle"/>
          </p:nvPr>
        </p:nvSpPr>
        <p:spPr>
          <a:xfrm>
            <a:off x="571754" y="3315221"/>
            <a:ext cx="9739309" cy="659341"/>
          </a:xfrm>
        </p:spPr>
        <p:txBody>
          <a:bodyPr/>
          <a:lstStyle/>
          <a:p>
            <a:r>
              <a:rPr lang="en-US" sz="4200" dirty="0"/>
              <a:t>DATA ANALYSIS / DISTRICT areas of NEED</a:t>
            </a:r>
          </a:p>
        </p:txBody>
      </p:sp>
      <p:sp>
        <p:nvSpPr>
          <p:cNvPr id="3" name="Subtitle 2">
            <a:extLst>
              <a:ext uri="{FF2B5EF4-FFF2-40B4-BE49-F238E27FC236}">
                <a16:creationId xmlns:a16="http://schemas.microsoft.com/office/drawing/2014/main" id="{AE23187E-8E79-488B-BEAD-F7B1E21C99B1}"/>
              </a:ext>
            </a:extLst>
          </p:cNvPr>
          <p:cNvSpPr>
            <a:spLocks noGrp="1"/>
          </p:cNvSpPr>
          <p:nvPr>
            <p:ph type="subTitle" idx="1"/>
          </p:nvPr>
        </p:nvSpPr>
        <p:spPr/>
        <p:txBody>
          <a:bodyPr/>
          <a:lstStyle/>
          <a:p>
            <a:r>
              <a:rPr lang="en-US" dirty="0"/>
              <a:t>2024-2027 Three-Year LCAP Development</a:t>
            </a:r>
          </a:p>
        </p:txBody>
      </p:sp>
      <p:sp>
        <p:nvSpPr>
          <p:cNvPr id="5" name="Text Placeholder 4">
            <a:extLst>
              <a:ext uri="{FF2B5EF4-FFF2-40B4-BE49-F238E27FC236}">
                <a16:creationId xmlns:a16="http://schemas.microsoft.com/office/drawing/2014/main" id="{98DE3AEB-7377-47E1-9389-C9EDD303514E}"/>
              </a:ext>
            </a:extLst>
          </p:cNvPr>
          <p:cNvSpPr>
            <a:spLocks noGrp="1"/>
          </p:cNvSpPr>
          <p:nvPr>
            <p:ph type="body" sz="quarter" idx="11"/>
          </p:nvPr>
        </p:nvSpPr>
        <p:spPr>
          <a:xfrm>
            <a:off x="580851" y="5384004"/>
            <a:ext cx="6896273" cy="368125"/>
          </a:xfrm>
        </p:spPr>
        <p:txBody>
          <a:bodyPr>
            <a:normAutofit/>
          </a:bodyPr>
          <a:lstStyle/>
          <a:p>
            <a:r>
              <a:rPr lang="en-US" dirty="0"/>
              <a:t>LCAP | Educational Partner Engagement | February 9, 2024</a:t>
            </a:r>
          </a:p>
        </p:txBody>
      </p:sp>
    </p:spTree>
    <p:extLst>
      <p:ext uri="{BB962C8B-B14F-4D97-AF65-F5344CB8AC3E}">
        <p14:creationId xmlns:p14="http://schemas.microsoft.com/office/powerpoint/2010/main" val="424373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0D28-FB32-4E7A-DB50-5336885740F5}"/>
              </a:ext>
            </a:extLst>
          </p:cNvPr>
          <p:cNvSpPr>
            <a:spLocks noGrp="1"/>
          </p:cNvSpPr>
          <p:nvPr>
            <p:ph type="title"/>
          </p:nvPr>
        </p:nvSpPr>
        <p:spPr>
          <a:xfrm>
            <a:off x="1405178" y="233395"/>
            <a:ext cx="10588958" cy="1325563"/>
          </a:xfrm>
        </p:spPr>
        <p:txBody>
          <a:bodyPr/>
          <a:lstStyle/>
          <a:p>
            <a:r>
              <a:rPr lang="en-US" dirty="0">
                <a:latin typeface="Calibri"/>
                <a:ea typeface="Calibri"/>
                <a:cs typeface="Calibri"/>
              </a:rPr>
              <a:t>District areas of need – state measures</a:t>
            </a:r>
            <a:endParaRPr lang="en-US" dirty="0" err="1"/>
          </a:p>
        </p:txBody>
      </p:sp>
      <p:pic>
        <p:nvPicPr>
          <p:cNvPr id="5" name="Picture 4" descr="Graduation Images | Free HD Backgrounds, PNGs, Vectors &amp; Templates - rawpixel">
            <a:extLst>
              <a:ext uri="{FF2B5EF4-FFF2-40B4-BE49-F238E27FC236}">
                <a16:creationId xmlns:a16="http://schemas.microsoft.com/office/drawing/2014/main" id="{7A0FFE52-DC1C-C71B-A8D9-F391BF5D4DD8}"/>
              </a:ext>
            </a:extLst>
          </p:cNvPr>
          <p:cNvPicPr>
            <a:picLocks noChangeAspect="1"/>
          </p:cNvPicPr>
          <p:nvPr/>
        </p:nvPicPr>
        <p:blipFill>
          <a:blip r:embed="rId2"/>
          <a:stretch>
            <a:fillRect/>
          </a:stretch>
        </p:blipFill>
        <p:spPr>
          <a:xfrm>
            <a:off x="100264" y="1822064"/>
            <a:ext cx="5283867" cy="36049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descr="A screenshot of a web page&#10;&#10;Description automatically generated">
            <a:extLst>
              <a:ext uri="{FF2B5EF4-FFF2-40B4-BE49-F238E27FC236}">
                <a16:creationId xmlns:a16="http://schemas.microsoft.com/office/drawing/2014/main" id="{B40BAF5E-DB4E-DC29-ACEA-4250EEE6CFEA}"/>
              </a:ext>
            </a:extLst>
          </p:cNvPr>
          <p:cNvPicPr>
            <a:picLocks noChangeAspect="1"/>
          </p:cNvPicPr>
          <p:nvPr/>
        </p:nvPicPr>
        <p:blipFill>
          <a:blip r:embed="rId3"/>
          <a:stretch>
            <a:fillRect/>
          </a:stretch>
        </p:blipFill>
        <p:spPr>
          <a:xfrm>
            <a:off x="5007142" y="1558843"/>
            <a:ext cx="7080585" cy="38506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93917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6758-EAC7-1E36-CBCD-59BBCC1856C7}"/>
              </a:ext>
            </a:extLst>
          </p:cNvPr>
          <p:cNvSpPr>
            <a:spLocks noGrp="1"/>
          </p:cNvSpPr>
          <p:nvPr>
            <p:ph type="title"/>
          </p:nvPr>
        </p:nvSpPr>
        <p:spPr>
          <a:xfrm>
            <a:off x="838200" y="86179"/>
            <a:ext cx="10515600" cy="788081"/>
          </a:xfrm>
        </p:spPr>
        <p:txBody>
          <a:bodyPr/>
          <a:lstStyle/>
          <a:p>
            <a:r>
              <a:rPr lang="en-US">
                <a:latin typeface="Calibri"/>
                <a:cs typeface="Calibri"/>
              </a:rPr>
              <a:t>What is the California Schools Dashboard</a:t>
            </a:r>
            <a:endParaRPr lang="en-US"/>
          </a:p>
        </p:txBody>
      </p:sp>
      <p:pic>
        <p:nvPicPr>
          <p:cNvPr id="5" name="Content Placeholder 3" descr="A diagram of a star with text&#10;&#10;Description automatically generated">
            <a:extLst>
              <a:ext uri="{FF2B5EF4-FFF2-40B4-BE49-F238E27FC236}">
                <a16:creationId xmlns:a16="http://schemas.microsoft.com/office/drawing/2014/main" id="{9A42093F-223A-07C0-6644-ABBDF8AAE8A8}"/>
              </a:ext>
            </a:extLst>
          </p:cNvPr>
          <p:cNvPicPr>
            <a:picLocks noGrp="1" noChangeAspect="1"/>
          </p:cNvPicPr>
          <p:nvPr>
            <p:ph idx="1"/>
          </p:nvPr>
        </p:nvPicPr>
        <p:blipFill rotWithShape="1">
          <a:blip r:embed="rId3"/>
          <a:srcRect l="1475" r="-278" b="-151"/>
          <a:stretch/>
        </p:blipFill>
        <p:spPr>
          <a:xfrm>
            <a:off x="163361" y="2228871"/>
            <a:ext cx="4555226" cy="3856884"/>
          </a:xfrm>
        </p:spPr>
      </p:pic>
      <p:sp>
        <p:nvSpPr>
          <p:cNvPr id="8" name="TextBox 7">
            <a:extLst>
              <a:ext uri="{FF2B5EF4-FFF2-40B4-BE49-F238E27FC236}">
                <a16:creationId xmlns:a16="http://schemas.microsoft.com/office/drawing/2014/main" id="{AE56DDF0-E188-5E29-BACD-5A3F3F06F360}"/>
              </a:ext>
            </a:extLst>
          </p:cNvPr>
          <p:cNvSpPr txBox="1"/>
          <p:nvPr/>
        </p:nvSpPr>
        <p:spPr>
          <a:xfrm>
            <a:off x="98837" y="954444"/>
            <a:ext cx="1215506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The California School Dashboard (Dashboard) is an online tool designed to help communities across the state access important information about kindergarten through grade twelve schools and districts. The Dashboard features easy-to-read reports on multiple measures of school success.</a:t>
            </a:r>
            <a:endParaRPr lang="en-US" sz="2000" b="1"/>
          </a:p>
        </p:txBody>
      </p:sp>
      <p:graphicFrame>
        <p:nvGraphicFramePr>
          <p:cNvPr id="10" name="Table 9">
            <a:extLst>
              <a:ext uri="{FF2B5EF4-FFF2-40B4-BE49-F238E27FC236}">
                <a16:creationId xmlns:a16="http://schemas.microsoft.com/office/drawing/2014/main" id="{6D75138B-C5CD-08F5-87DF-022343BFAC82}"/>
              </a:ext>
            </a:extLst>
          </p:cNvPr>
          <p:cNvGraphicFramePr>
            <a:graphicFrameLocks noGrp="1"/>
          </p:cNvGraphicFramePr>
          <p:nvPr/>
        </p:nvGraphicFramePr>
        <p:xfrm>
          <a:off x="4901513" y="2069756"/>
          <a:ext cx="7195268" cy="3780945"/>
        </p:xfrm>
        <a:graphic>
          <a:graphicData uri="http://schemas.openxmlformats.org/drawingml/2006/table">
            <a:tbl>
              <a:tblPr firstRow="1" bandRow="1">
                <a:tableStyleId>{69012ECD-51FC-41F1-AA8D-1B2483CD663E}</a:tableStyleId>
              </a:tblPr>
              <a:tblGrid>
                <a:gridCol w="3597634">
                  <a:extLst>
                    <a:ext uri="{9D8B030D-6E8A-4147-A177-3AD203B41FA5}">
                      <a16:colId xmlns:a16="http://schemas.microsoft.com/office/drawing/2014/main" val="3764138866"/>
                    </a:ext>
                  </a:extLst>
                </a:gridCol>
                <a:gridCol w="3597634">
                  <a:extLst>
                    <a:ext uri="{9D8B030D-6E8A-4147-A177-3AD203B41FA5}">
                      <a16:colId xmlns:a16="http://schemas.microsoft.com/office/drawing/2014/main" val="1485149302"/>
                    </a:ext>
                  </a:extLst>
                </a:gridCol>
              </a:tblGrid>
              <a:tr h="571619">
                <a:tc>
                  <a:txBody>
                    <a:bodyPr/>
                    <a:lstStyle/>
                    <a:p>
                      <a:r>
                        <a:rPr lang="en-US"/>
                        <a:t>6 State Indicators</a:t>
                      </a:r>
                      <a:endParaRPr lang="en-US" err="1"/>
                    </a:p>
                  </a:txBody>
                  <a:tcPr/>
                </a:tc>
                <a:tc>
                  <a:txBody>
                    <a:bodyPr/>
                    <a:lstStyle/>
                    <a:p>
                      <a:r>
                        <a:rPr lang="en-US"/>
                        <a:t>7 Local Indicators</a:t>
                      </a:r>
                      <a:endParaRPr lang="en-US" err="1"/>
                    </a:p>
                  </a:txBody>
                  <a:tcPr/>
                </a:tc>
                <a:extLst>
                  <a:ext uri="{0D108BD9-81ED-4DB2-BD59-A6C34878D82A}">
                    <a16:rowId xmlns:a16="http://schemas.microsoft.com/office/drawing/2014/main" val="714937803"/>
                  </a:ext>
                </a:extLst>
              </a:tr>
              <a:tr h="3209326">
                <a:tc>
                  <a:txBody>
                    <a:bodyPr/>
                    <a:lstStyle/>
                    <a:p>
                      <a:pPr lvl="0">
                        <a:buNone/>
                      </a:pPr>
                      <a:r>
                        <a:rPr lang="en-US" sz="1800" u="none" strike="noStrike" noProof="0"/>
                        <a:t>Academic Performance </a:t>
                      </a:r>
                      <a:endParaRPr lang="en-US"/>
                    </a:p>
                    <a:p>
                      <a:pPr lvl="0">
                        <a:buNone/>
                      </a:pPr>
                      <a:r>
                        <a:rPr lang="en-US" sz="1800" u="none" strike="noStrike" noProof="0"/>
                        <a:t>Chronic Absenteeism College/Career Readiness</a:t>
                      </a:r>
                    </a:p>
                    <a:p>
                      <a:pPr lvl="0">
                        <a:buNone/>
                      </a:pPr>
                      <a:r>
                        <a:rPr lang="en-US" sz="1800" u="none" strike="noStrike" noProof="0"/>
                        <a:t>English Learner Progress</a:t>
                      </a:r>
                      <a:endParaRPr lang="en-US"/>
                    </a:p>
                    <a:p>
                      <a:pPr lvl="0">
                        <a:buNone/>
                      </a:pPr>
                      <a:r>
                        <a:rPr lang="en-US" sz="1800" u="none" strike="noStrike" noProof="0"/>
                        <a:t>High School Graduation Rate </a:t>
                      </a:r>
                      <a:endParaRPr lang="en-US"/>
                    </a:p>
                    <a:p>
                      <a:pPr lvl="0">
                        <a:buNone/>
                      </a:pPr>
                      <a:r>
                        <a:rPr lang="en-US" sz="1800" u="none" strike="noStrike" noProof="0"/>
                        <a:t>Suspension Rate</a:t>
                      </a:r>
                      <a:endParaRPr lang="en-US"/>
                    </a:p>
                  </a:txBody>
                  <a:tcPr/>
                </a:tc>
                <a:tc>
                  <a:txBody>
                    <a:bodyPr/>
                    <a:lstStyle/>
                    <a:p>
                      <a:pPr lvl="0">
                        <a:buNone/>
                      </a:pPr>
                      <a:r>
                        <a:rPr lang="en-US" sz="1800" u="none" strike="noStrike" noProof="0"/>
                        <a:t>Basic Conditions </a:t>
                      </a:r>
                      <a:endParaRPr lang="en-US"/>
                    </a:p>
                    <a:p>
                      <a:pPr lvl="0">
                        <a:buNone/>
                      </a:pPr>
                      <a:r>
                        <a:rPr lang="en-US" sz="1800" u="none" strike="noStrike" noProof="0"/>
                        <a:t>Implementation of Academic Standards</a:t>
                      </a:r>
                      <a:endParaRPr lang="en-US"/>
                    </a:p>
                    <a:p>
                      <a:pPr lvl="0">
                        <a:buNone/>
                      </a:pPr>
                      <a:r>
                        <a:rPr lang="en-US" sz="1800" u="none" strike="noStrike" noProof="0"/>
                        <a:t>School Climate Surveys</a:t>
                      </a:r>
                      <a:endParaRPr lang="en-US"/>
                    </a:p>
                    <a:p>
                      <a:pPr lvl="0">
                        <a:buNone/>
                      </a:pPr>
                      <a:r>
                        <a:rPr lang="en-US" sz="1800" u="none" strike="noStrike" noProof="0"/>
                        <a:t>Parent Involvement and Family Engagement </a:t>
                      </a:r>
                      <a:endParaRPr lang="en-US"/>
                    </a:p>
                    <a:p>
                      <a:pPr lvl="0">
                        <a:buNone/>
                      </a:pPr>
                      <a:r>
                        <a:rPr lang="en-US" sz="1800" u="none" strike="noStrike" noProof="0"/>
                        <a:t>Access to Courses</a:t>
                      </a:r>
                      <a:endParaRPr lang="en-US"/>
                    </a:p>
                  </a:txBody>
                  <a:tcPr/>
                </a:tc>
                <a:extLst>
                  <a:ext uri="{0D108BD9-81ED-4DB2-BD59-A6C34878D82A}">
                    <a16:rowId xmlns:a16="http://schemas.microsoft.com/office/drawing/2014/main" val="1897954756"/>
                  </a:ext>
                </a:extLst>
              </a:tr>
            </a:tbl>
          </a:graphicData>
        </a:graphic>
      </p:graphicFrame>
      <p:sp>
        <p:nvSpPr>
          <p:cNvPr id="3" name="TextBox 2">
            <a:extLst>
              <a:ext uri="{FF2B5EF4-FFF2-40B4-BE49-F238E27FC236}">
                <a16:creationId xmlns:a16="http://schemas.microsoft.com/office/drawing/2014/main" id="{56C6AB2F-AB75-7E9D-581D-0DE098F85223}"/>
              </a:ext>
            </a:extLst>
          </p:cNvPr>
          <p:cNvSpPr txBox="1"/>
          <p:nvPr/>
        </p:nvSpPr>
        <p:spPr>
          <a:xfrm>
            <a:off x="99847" y="6133501"/>
            <a:ext cx="120059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Source: https://www.cde.ca.gov/ta/aC/cm/documents/gettingknowdashboard23.pdf</a:t>
            </a:r>
            <a:r>
              <a:rPr lang="en-US">
                <a:ea typeface="+mn-lt"/>
                <a:cs typeface="+mn-lt"/>
              </a:rPr>
              <a:t> </a:t>
            </a:r>
            <a:endParaRPr lang="en-US"/>
          </a:p>
        </p:txBody>
      </p:sp>
    </p:spTree>
    <p:extLst>
      <p:ext uri="{BB962C8B-B14F-4D97-AF65-F5344CB8AC3E}">
        <p14:creationId xmlns:p14="http://schemas.microsoft.com/office/powerpoint/2010/main" val="3431261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F0A6A-FB9E-84D8-696F-B78FE5B2296F}"/>
              </a:ext>
            </a:extLst>
          </p:cNvPr>
          <p:cNvSpPr>
            <a:spLocks noGrp="1"/>
          </p:cNvSpPr>
          <p:nvPr>
            <p:ph type="title"/>
          </p:nvPr>
        </p:nvSpPr>
        <p:spPr>
          <a:xfrm>
            <a:off x="1130754" y="365125"/>
            <a:ext cx="10515600" cy="590778"/>
          </a:xfrm>
        </p:spPr>
        <p:txBody>
          <a:bodyPr>
            <a:normAutofit fontScale="90000"/>
          </a:bodyPr>
          <a:lstStyle/>
          <a:p>
            <a:r>
              <a:rPr lang="en-US">
                <a:latin typeface="Calibri"/>
                <a:cs typeface="Calibri"/>
              </a:rPr>
              <a:t>How is performance on the ca dashboard?</a:t>
            </a:r>
            <a:endParaRPr lang="en-US"/>
          </a:p>
        </p:txBody>
      </p:sp>
      <p:pic>
        <p:nvPicPr>
          <p:cNvPr id="4" name="Picture 3" descr="A chart with different colors&#10;&#10;Description automatically generated">
            <a:extLst>
              <a:ext uri="{FF2B5EF4-FFF2-40B4-BE49-F238E27FC236}">
                <a16:creationId xmlns:a16="http://schemas.microsoft.com/office/drawing/2014/main" id="{27A2A8BD-10F4-3987-D785-33BABE55928D}"/>
              </a:ext>
            </a:extLst>
          </p:cNvPr>
          <p:cNvPicPr>
            <a:picLocks noChangeAspect="1"/>
          </p:cNvPicPr>
          <p:nvPr/>
        </p:nvPicPr>
        <p:blipFill>
          <a:blip r:embed="rId3"/>
          <a:stretch>
            <a:fillRect/>
          </a:stretch>
        </p:blipFill>
        <p:spPr>
          <a:xfrm>
            <a:off x="3828148" y="957813"/>
            <a:ext cx="8148656" cy="5539880"/>
          </a:xfrm>
          <a:prstGeom prst="rect">
            <a:avLst/>
          </a:prstGeom>
        </p:spPr>
      </p:pic>
      <p:sp>
        <p:nvSpPr>
          <p:cNvPr id="5" name="TextBox 4">
            <a:extLst>
              <a:ext uri="{FF2B5EF4-FFF2-40B4-BE49-F238E27FC236}">
                <a16:creationId xmlns:a16="http://schemas.microsoft.com/office/drawing/2014/main" id="{21F72695-D4F3-FA5C-B4F2-66CF3B024E6C}"/>
              </a:ext>
            </a:extLst>
          </p:cNvPr>
          <p:cNvSpPr txBox="1"/>
          <p:nvPr/>
        </p:nvSpPr>
        <p:spPr>
          <a:xfrm>
            <a:off x="153440" y="957669"/>
            <a:ext cx="367120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ea typeface="+mn-lt"/>
                <a:cs typeface="+mn-lt"/>
              </a:rPr>
              <a:t>Performance is based on two factors:</a:t>
            </a:r>
            <a:endParaRPr lang="en-US" sz="2200"/>
          </a:p>
          <a:p>
            <a:endParaRPr lang="en-US" sz="2200"/>
          </a:p>
          <a:p>
            <a:r>
              <a:rPr lang="en-US" sz="2200">
                <a:ea typeface="+mn-lt"/>
                <a:cs typeface="+mn-lt"/>
              </a:rPr>
              <a:t>•</a:t>
            </a:r>
            <a:r>
              <a:rPr lang="en-US" sz="2200" b="1">
                <a:ea typeface="+mn-lt"/>
                <a:cs typeface="+mn-lt"/>
              </a:rPr>
              <a:t> STATUS </a:t>
            </a:r>
            <a:r>
              <a:rPr lang="en-US" sz="2200">
                <a:ea typeface="+mn-lt"/>
                <a:cs typeface="+mn-lt"/>
              </a:rPr>
              <a:t>Current year data for the measure </a:t>
            </a:r>
          </a:p>
          <a:p>
            <a:endParaRPr lang="en-US" sz="2200">
              <a:ea typeface="+mn-lt"/>
              <a:cs typeface="+mn-lt"/>
            </a:endParaRPr>
          </a:p>
          <a:p>
            <a:r>
              <a:rPr lang="en-US" sz="2200">
                <a:ea typeface="+mn-lt"/>
                <a:cs typeface="+mn-lt"/>
              </a:rPr>
              <a:t>•</a:t>
            </a:r>
            <a:r>
              <a:rPr lang="en-US" sz="2200" b="1">
                <a:ea typeface="+mn-lt"/>
                <a:cs typeface="+mn-lt"/>
              </a:rPr>
              <a:t> GROWTH</a:t>
            </a:r>
            <a:r>
              <a:rPr lang="en-US" sz="2200">
                <a:ea typeface="+mn-lt"/>
                <a:cs typeface="+mn-lt"/>
              </a:rPr>
              <a:t> Difference between current year and prior year data</a:t>
            </a:r>
            <a:endParaRPr lang="en-US" sz="2200"/>
          </a:p>
        </p:txBody>
      </p:sp>
      <p:sp>
        <p:nvSpPr>
          <p:cNvPr id="6" name="TextBox 5">
            <a:extLst>
              <a:ext uri="{FF2B5EF4-FFF2-40B4-BE49-F238E27FC236}">
                <a16:creationId xmlns:a16="http://schemas.microsoft.com/office/drawing/2014/main" id="{9ED9DB03-D5C5-AB73-181D-E27766205D0C}"/>
              </a:ext>
            </a:extLst>
          </p:cNvPr>
          <p:cNvSpPr txBox="1"/>
          <p:nvPr/>
        </p:nvSpPr>
        <p:spPr>
          <a:xfrm>
            <a:off x="154459" y="6538783"/>
            <a:ext cx="86703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hlinkClick r:id="rId4"/>
              </a:rPr>
              <a:t>Five-by-Five Colored Tables - California School Dashboard and System of Support (CA Dept of Education)</a:t>
            </a:r>
            <a:endParaRPr lang="en-US"/>
          </a:p>
        </p:txBody>
      </p:sp>
      <p:pic>
        <p:nvPicPr>
          <p:cNvPr id="3" name="Picture 2" descr="A qr code with a white background&#10;&#10;Description automatically generated">
            <a:extLst>
              <a:ext uri="{FF2B5EF4-FFF2-40B4-BE49-F238E27FC236}">
                <a16:creationId xmlns:a16="http://schemas.microsoft.com/office/drawing/2014/main" id="{7C37E702-CE22-F0DF-1085-EEAF6E506AE4}"/>
              </a:ext>
            </a:extLst>
          </p:cNvPr>
          <p:cNvPicPr>
            <a:picLocks noChangeAspect="1"/>
          </p:cNvPicPr>
          <p:nvPr/>
        </p:nvPicPr>
        <p:blipFill>
          <a:blip r:embed="rId5"/>
          <a:stretch>
            <a:fillRect/>
          </a:stretch>
        </p:blipFill>
        <p:spPr>
          <a:xfrm flipH="1">
            <a:off x="21336" y="4523232"/>
            <a:ext cx="2115312" cy="1975104"/>
          </a:xfrm>
          <a:prstGeom prst="rect">
            <a:avLst/>
          </a:prstGeom>
        </p:spPr>
      </p:pic>
      <p:sp>
        <p:nvSpPr>
          <p:cNvPr id="7" name="TextBox 6">
            <a:extLst>
              <a:ext uri="{FF2B5EF4-FFF2-40B4-BE49-F238E27FC236}">
                <a16:creationId xmlns:a16="http://schemas.microsoft.com/office/drawing/2014/main" id="{631C090C-93B9-E953-E13F-B88D98304AC8}"/>
              </a:ext>
            </a:extLst>
          </p:cNvPr>
          <p:cNvSpPr txBox="1"/>
          <p:nvPr/>
        </p:nvSpPr>
        <p:spPr>
          <a:xfrm>
            <a:off x="213360" y="4346448"/>
            <a:ext cx="34747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SUSD</a:t>
            </a:r>
            <a:r>
              <a:rPr lang="en-US" sz="1400" b="1"/>
              <a:t> Ca Schools Dashboard Resources</a:t>
            </a:r>
          </a:p>
        </p:txBody>
      </p:sp>
      <p:sp>
        <p:nvSpPr>
          <p:cNvPr id="8" name="TextBox 7">
            <a:extLst>
              <a:ext uri="{FF2B5EF4-FFF2-40B4-BE49-F238E27FC236}">
                <a16:creationId xmlns:a16="http://schemas.microsoft.com/office/drawing/2014/main" id="{9C5E7215-DD3D-F9A1-98A4-0F9E6BA74624}"/>
              </a:ext>
            </a:extLst>
          </p:cNvPr>
          <p:cNvSpPr txBox="1"/>
          <p:nvPr/>
        </p:nvSpPr>
        <p:spPr>
          <a:xfrm>
            <a:off x="2060448" y="4846320"/>
            <a:ext cx="17617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Resources for</a:t>
            </a:r>
          </a:p>
          <a:p>
            <a:pPr marL="285750" indent="-285750">
              <a:buFont typeface="Arial"/>
              <a:buChar char="•"/>
            </a:pPr>
            <a:r>
              <a:rPr lang="en-US"/>
              <a:t>Staff</a:t>
            </a:r>
          </a:p>
          <a:p>
            <a:pPr marL="285750" indent="-285750">
              <a:buFont typeface="Arial"/>
              <a:buChar char="•"/>
            </a:pPr>
            <a:r>
              <a:rPr lang="en-US"/>
              <a:t>Parents</a:t>
            </a:r>
          </a:p>
          <a:p>
            <a:pPr marL="285750" indent="-285750">
              <a:buFont typeface="Arial"/>
              <a:buChar char="•"/>
            </a:pPr>
            <a:r>
              <a:rPr lang="en-US"/>
              <a:t>Community</a:t>
            </a:r>
          </a:p>
        </p:txBody>
      </p:sp>
    </p:spTree>
    <p:extLst>
      <p:ext uri="{BB962C8B-B14F-4D97-AF65-F5344CB8AC3E}">
        <p14:creationId xmlns:p14="http://schemas.microsoft.com/office/powerpoint/2010/main" val="1128453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E13C9-0983-2234-830F-83DDC215592E}"/>
              </a:ext>
            </a:extLst>
          </p:cNvPr>
          <p:cNvSpPr>
            <a:spLocks noGrp="1"/>
          </p:cNvSpPr>
          <p:nvPr>
            <p:ph type="title"/>
          </p:nvPr>
        </p:nvSpPr>
        <p:spPr/>
        <p:txBody>
          <a:bodyPr/>
          <a:lstStyle/>
          <a:p>
            <a:r>
              <a:rPr lang="en-US" dirty="0">
                <a:latin typeface="Calibri"/>
                <a:ea typeface="Calibri"/>
                <a:cs typeface="Calibri"/>
              </a:rPr>
              <a:t>District performance by county 2023</a:t>
            </a:r>
            <a:endParaRPr lang="en-US" dirty="0"/>
          </a:p>
        </p:txBody>
      </p:sp>
      <p:pic>
        <p:nvPicPr>
          <p:cNvPr id="7" name="Picture 6" descr="A table with different colors&#10;&#10;Description automatically generated">
            <a:extLst>
              <a:ext uri="{FF2B5EF4-FFF2-40B4-BE49-F238E27FC236}">
                <a16:creationId xmlns:a16="http://schemas.microsoft.com/office/drawing/2014/main" id="{66FE3DFB-AFF6-217F-DDB6-1E9F1235325B}"/>
              </a:ext>
            </a:extLst>
          </p:cNvPr>
          <p:cNvPicPr>
            <a:picLocks noChangeAspect="1"/>
          </p:cNvPicPr>
          <p:nvPr/>
        </p:nvPicPr>
        <p:blipFill>
          <a:blip r:embed="rId2"/>
          <a:stretch>
            <a:fillRect/>
          </a:stretch>
        </p:blipFill>
        <p:spPr>
          <a:xfrm>
            <a:off x="40105" y="960715"/>
            <a:ext cx="8442158" cy="4465333"/>
          </a:xfrm>
          <a:prstGeom prst="rect">
            <a:avLst/>
          </a:prstGeom>
        </p:spPr>
      </p:pic>
      <p:pic>
        <p:nvPicPr>
          <p:cNvPr id="8" name="Picture 7">
            <a:extLst>
              <a:ext uri="{FF2B5EF4-FFF2-40B4-BE49-F238E27FC236}">
                <a16:creationId xmlns:a16="http://schemas.microsoft.com/office/drawing/2014/main" id="{BE019FD3-DE53-4DDD-C679-A00F85E2392A}"/>
              </a:ext>
            </a:extLst>
          </p:cNvPr>
          <p:cNvPicPr>
            <a:picLocks noChangeAspect="1"/>
          </p:cNvPicPr>
          <p:nvPr/>
        </p:nvPicPr>
        <p:blipFill>
          <a:blip r:embed="rId3"/>
          <a:stretch>
            <a:fillRect/>
          </a:stretch>
        </p:blipFill>
        <p:spPr>
          <a:xfrm>
            <a:off x="721143" y="5418222"/>
            <a:ext cx="7080082" cy="1054768"/>
          </a:xfrm>
          <a:prstGeom prst="rect">
            <a:avLst/>
          </a:prstGeom>
        </p:spPr>
      </p:pic>
      <p:sp>
        <p:nvSpPr>
          <p:cNvPr id="9" name="TextBox 8">
            <a:extLst>
              <a:ext uri="{FF2B5EF4-FFF2-40B4-BE49-F238E27FC236}">
                <a16:creationId xmlns:a16="http://schemas.microsoft.com/office/drawing/2014/main" id="{EF7BD9C6-4690-3AC7-FE32-8161A1DE5F87}"/>
              </a:ext>
            </a:extLst>
          </p:cNvPr>
          <p:cNvSpPr txBox="1"/>
          <p:nvPr/>
        </p:nvSpPr>
        <p:spPr>
          <a:xfrm>
            <a:off x="8552447" y="1163053"/>
            <a:ext cx="347913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t>What patterns do you see or notice?</a:t>
            </a:r>
          </a:p>
          <a:p>
            <a:pPr marL="285750" indent="-285750">
              <a:buFont typeface="Arial"/>
              <a:buChar char="•"/>
            </a:pPr>
            <a:endParaRPr lang="en-US" sz="2400" dirty="0"/>
          </a:p>
          <a:p>
            <a:endParaRPr lang="en-US" sz="2400" dirty="0"/>
          </a:p>
          <a:p>
            <a:pPr marL="285750" indent="-285750">
              <a:buFont typeface="Arial"/>
              <a:buChar char="•"/>
            </a:pPr>
            <a:r>
              <a:rPr lang="en-US" sz="2400" dirty="0"/>
              <a:t>What questions are raised by what you see?</a:t>
            </a:r>
          </a:p>
          <a:p>
            <a:pPr marL="285750" indent="-285750">
              <a:buFont typeface="Arial"/>
              <a:buChar char="•"/>
            </a:pPr>
            <a:endParaRPr lang="en-US" sz="2400" dirty="0"/>
          </a:p>
          <a:p>
            <a:endParaRPr lang="en-US" sz="2400" dirty="0"/>
          </a:p>
          <a:p>
            <a:pPr marL="285750" indent="-285750">
              <a:buFont typeface="Arial"/>
              <a:buChar char="•"/>
            </a:pPr>
            <a:r>
              <a:rPr lang="en-US" sz="2400" dirty="0"/>
              <a:t>What additional information would you like?</a:t>
            </a:r>
          </a:p>
        </p:txBody>
      </p:sp>
    </p:spTree>
    <p:extLst>
      <p:ext uri="{BB962C8B-B14F-4D97-AF65-F5344CB8AC3E}">
        <p14:creationId xmlns:p14="http://schemas.microsoft.com/office/powerpoint/2010/main" val="294263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B4B7-5A8F-D39D-E510-7F22AC893444}"/>
              </a:ext>
            </a:extLst>
          </p:cNvPr>
          <p:cNvSpPr>
            <a:spLocks noGrp="1"/>
          </p:cNvSpPr>
          <p:nvPr>
            <p:ph type="title"/>
          </p:nvPr>
        </p:nvSpPr>
        <p:spPr>
          <a:xfrm>
            <a:off x="1405178" y="233395"/>
            <a:ext cx="10929853" cy="1325563"/>
          </a:xfrm>
        </p:spPr>
        <p:txBody>
          <a:bodyPr/>
          <a:lstStyle/>
          <a:p>
            <a:r>
              <a:rPr lang="en-US" dirty="0">
                <a:latin typeface="Calibri"/>
                <a:cs typeface="Calibri"/>
              </a:rPr>
              <a:t>district areas of need – LOCAL MEASURES</a:t>
            </a:r>
            <a:endParaRPr lang="en-US" dirty="0"/>
          </a:p>
        </p:txBody>
      </p:sp>
      <p:pic>
        <p:nvPicPr>
          <p:cNvPr id="4" name="Content Placeholder 3" descr="A collage of people and text&#10;&#10;Description automatically generated">
            <a:extLst>
              <a:ext uri="{FF2B5EF4-FFF2-40B4-BE49-F238E27FC236}">
                <a16:creationId xmlns:a16="http://schemas.microsoft.com/office/drawing/2014/main" id="{F1E596D4-A75D-9BAB-A01C-62FC4681ECDE}"/>
              </a:ext>
            </a:extLst>
          </p:cNvPr>
          <p:cNvPicPr>
            <a:picLocks noGrp="1" noChangeAspect="1"/>
          </p:cNvPicPr>
          <p:nvPr>
            <p:ph idx="1"/>
          </p:nvPr>
        </p:nvPicPr>
        <p:blipFill>
          <a:blip r:embed="rId2"/>
          <a:stretch>
            <a:fillRect/>
          </a:stretch>
        </p:blipFill>
        <p:spPr>
          <a:xfrm>
            <a:off x="5882537" y="2016061"/>
            <a:ext cx="2998356" cy="39868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descr="A poster with text and images&#10;&#10;Description automatically generated">
            <a:extLst>
              <a:ext uri="{FF2B5EF4-FFF2-40B4-BE49-F238E27FC236}">
                <a16:creationId xmlns:a16="http://schemas.microsoft.com/office/drawing/2014/main" id="{08A73243-601C-E32E-06D7-E60569AC79D4}"/>
              </a:ext>
            </a:extLst>
          </p:cNvPr>
          <p:cNvPicPr>
            <a:picLocks noChangeAspect="1"/>
          </p:cNvPicPr>
          <p:nvPr/>
        </p:nvPicPr>
        <p:blipFill rotWithShape="1">
          <a:blip r:embed="rId3"/>
          <a:srcRect l="-864" t="-423" r="55613" b="44789"/>
          <a:stretch/>
        </p:blipFill>
        <p:spPr>
          <a:xfrm>
            <a:off x="2742468" y="2016424"/>
            <a:ext cx="2795144" cy="403281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descr="A group of people with text&#10;&#10;Description automatically generated">
            <a:extLst>
              <a:ext uri="{FF2B5EF4-FFF2-40B4-BE49-F238E27FC236}">
                <a16:creationId xmlns:a16="http://schemas.microsoft.com/office/drawing/2014/main" id="{0663B8FC-F0D4-DBE0-B49C-FB01EDB7EE88}"/>
              </a:ext>
            </a:extLst>
          </p:cNvPr>
          <p:cNvPicPr>
            <a:picLocks noChangeAspect="1"/>
          </p:cNvPicPr>
          <p:nvPr/>
        </p:nvPicPr>
        <p:blipFill>
          <a:blip r:embed="rId4"/>
          <a:stretch>
            <a:fillRect/>
          </a:stretch>
        </p:blipFill>
        <p:spPr>
          <a:xfrm>
            <a:off x="107532" y="2789071"/>
            <a:ext cx="2532145" cy="210201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descr="A screenshot of a website&#10;&#10;Description automatically generated">
            <a:extLst>
              <a:ext uri="{FF2B5EF4-FFF2-40B4-BE49-F238E27FC236}">
                <a16:creationId xmlns:a16="http://schemas.microsoft.com/office/drawing/2014/main" id="{89241346-ECFF-A90A-4EDF-84FF04BD324B}"/>
              </a:ext>
            </a:extLst>
          </p:cNvPr>
          <p:cNvPicPr>
            <a:picLocks noChangeAspect="1"/>
          </p:cNvPicPr>
          <p:nvPr/>
        </p:nvPicPr>
        <p:blipFill>
          <a:blip r:embed="rId5"/>
          <a:stretch>
            <a:fillRect/>
          </a:stretch>
        </p:blipFill>
        <p:spPr>
          <a:xfrm>
            <a:off x="9106712" y="2711984"/>
            <a:ext cx="2814500" cy="23704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7224A80-23ED-7377-E6FD-2D6B2A345371}"/>
              </a:ext>
            </a:extLst>
          </p:cNvPr>
          <p:cNvSpPr txBox="1"/>
          <p:nvPr/>
        </p:nvSpPr>
        <p:spPr>
          <a:xfrm>
            <a:off x="9176084" y="208747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u="sng" dirty="0">
                <a:solidFill>
                  <a:schemeClr val="bg1"/>
                </a:solidFill>
                <a:cs typeface="Segoe UI"/>
                <a:hlinkClick r:id="rId6">
                  <a:extLst>
                    <a:ext uri="{A12FA001-AC4F-418D-AE19-62706E023703}">
                      <ahyp:hlinkClr xmlns:ahyp="http://schemas.microsoft.com/office/drawing/2018/hyperlinkcolor" val="tx"/>
                    </a:ext>
                  </a:extLst>
                </a:hlinkClick>
              </a:rPr>
              <a:t>www.allofsusd.net</a:t>
            </a:r>
            <a:r>
              <a:rPr lang="en-US" sz="3600" dirty="0"/>
              <a:t> </a:t>
            </a:r>
            <a:endParaRPr lang="en-US" dirty="0"/>
          </a:p>
        </p:txBody>
      </p:sp>
      <p:sp>
        <p:nvSpPr>
          <p:cNvPr id="12" name="Rectangle 11">
            <a:extLst>
              <a:ext uri="{FF2B5EF4-FFF2-40B4-BE49-F238E27FC236}">
                <a16:creationId xmlns:a16="http://schemas.microsoft.com/office/drawing/2014/main" id="{41080EFA-F283-515C-F24C-35BEE3E6D8A5}"/>
              </a:ext>
            </a:extLst>
          </p:cNvPr>
          <p:cNvSpPr/>
          <p:nvPr/>
        </p:nvSpPr>
        <p:spPr>
          <a:xfrm>
            <a:off x="8789614" y="1400626"/>
            <a:ext cx="3373038" cy="1015663"/>
          </a:xfrm>
          <a:prstGeom prst="rect">
            <a:avLst/>
          </a:prstGeom>
        </p:spPr>
        <p:txBody>
          <a:bodyPr wrap="none">
            <a:spAutoFit/>
          </a:bodyPr>
          <a:lstStyle/>
          <a:p>
            <a:pPr algn="ctr"/>
            <a:r>
              <a:rPr lang="en-US" sz="3000" b="1" dirty="0">
                <a:solidFill>
                  <a:schemeClr val="bg1"/>
                </a:solidFill>
              </a:rPr>
              <a:t>“ALL OF SUSD” </a:t>
            </a:r>
          </a:p>
          <a:p>
            <a:pPr algn="ctr"/>
            <a:r>
              <a:rPr lang="en-US" sz="3000" b="1" dirty="0">
                <a:solidFill>
                  <a:schemeClr val="bg1"/>
                </a:solidFill>
              </a:rPr>
              <a:t>Dashboard</a:t>
            </a:r>
          </a:p>
        </p:txBody>
      </p:sp>
    </p:spTree>
    <p:extLst>
      <p:ext uri="{BB962C8B-B14F-4D97-AF65-F5344CB8AC3E}">
        <p14:creationId xmlns:p14="http://schemas.microsoft.com/office/powerpoint/2010/main" val="411524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4C710-41DB-4B21-ABF0-CEC9917FE1E1}"/>
              </a:ext>
            </a:extLst>
          </p:cNvPr>
          <p:cNvSpPr>
            <a:spLocks noGrp="1"/>
          </p:cNvSpPr>
          <p:nvPr>
            <p:ph type="title"/>
          </p:nvPr>
        </p:nvSpPr>
        <p:spPr/>
        <p:txBody>
          <a:bodyPr/>
          <a:lstStyle/>
          <a:p>
            <a:r>
              <a:rPr lang="en-US" dirty="0"/>
              <a:t>Addressing district AREAS of NEED</a:t>
            </a:r>
          </a:p>
        </p:txBody>
      </p:sp>
      <p:pic>
        <p:nvPicPr>
          <p:cNvPr id="5" name="Picture 4">
            <a:extLst>
              <a:ext uri="{FF2B5EF4-FFF2-40B4-BE49-F238E27FC236}">
                <a16:creationId xmlns:a16="http://schemas.microsoft.com/office/drawing/2014/main" id="{F4854E22-ED58-485E-A534-564F7C4FC019}"/>
              </a:ext>
            </a:extLst>
          </p:cNvPr>
          <p:cNvPicPr>
            <a:picLocks noChangeAspect="1"/>
          </p:cNvPicPr>
          <p:nvPr/>
        </p:nvPicPr>
        <p:blipFill>
          <a:blip r:embed="rId2"/>
          <a:stretch>
            <a:fillRect/>
          </a:stretch>
        </p:blipFill>
        <p:spPr>
          <a:xfrm>
            <a:off x="252274" y="1101169"/>
            <a:ext cx="6375260" cy="3724027"/>
          </a:xfrm>
          <a:prstGeom prst="rect">
            <a:avLst/>
          </a:prstGeom>
        </p:spPr>
      </p:pic>
      <p:sp>
        <p:nvSpPr>
          <p:cNvPr id="8" name="TextBox 7">
            <a:extLst>
              <a:ext uri="{FF2B5EF4-FFF2-40B4-BE49-F238E27FC236}">
                <a16:creationId xmlns:a16="http://schemas.microsoft.com/office/drawing/2014/main" id="{014B4684-FE8C-4418-9F76-3EB5798E76B3}"/>
              </a:ext>
            </a:extLst>
          </p:cNvPr>
          <p:cNvSpPr txBox="1"/>
          <p:nvPr/>
        </p:nvSpPr>
        <p:spPr>
          <a:xfrm>
            <a:off x="6895604" y="1101169"/>
            <a:ext cx="5044122" cy="4062651"/>
          </a:xfrm>
          <a:prstGeom prst="rect">
            <a:avLst/>
          </a:prstGeom>
          <a:noFill/>
          <a:ln w="50800">
            <a:solidFill>
              <a:srgbClr val="F9AB3F"/>
            </a:solidFill>
            <a:prstDash val="dashDot"/>
          </a:ln>
        </p:spPr>
        <p:txBody>
          <a:bodyPr wrap="square" rtlCol="0">
            <a:spAutoFit/>
          </a:bodyPr>
          <a:lstStyle/>
          <a:p>
            <a:r>
              <a:rPr lang="en-US" sz="2400" b="1" dirty="0"/>
              <a:t>Department Scorecard: </a:t>
            </a:r>
            <a:r>
              <a:rPr lang="en-US" sz="2200" dirty="0"/>
              <a:t>Staff has developed a department goal to improve and increase connections with educational partners.</a:t>
            </a:r>
          </a:p>
          <a:p>
            <a:endParaRPr lang="en-US" sz="1600" dirty="0"/>
          </a:p>
          <a:p>
            <a:r>
              <a:rPr lang="en-US" sz="2400" b="1" dirty="0"/>
              <a:t>Engagement Plan: </a:t>
            </a:r>
            <a:r>
              <a:rPr lang="en-US" sz="2200" dirty="0"/>
              <a:t>Staff is developing an engagement plan to guide activities.</a:t>
            </a:r>
          </a:p>
          <a:p>
            <a:endParaRPr lang="en-US" sz="1600" dirty="0"/>
          </a:p>
          <a:p>
            <a:r>
              <a:rPr lang="en-US" sz="2400" b="1" dirty="0"/>
              <a:t>Outreach:</a:t>
            </a:r>
            <a:r>
              <a:rPr lang="en-US" sz="2200" dirty="0"/>
              <a:t> Staff has developed signage, a brochure, a LCAP logo, and has maintained the webpage to extend communication and engagement opportunities. </a:t>
            </a:r>
          </a:p>
        </p:txBody>
      </p:sp>
      <p:sp>
        <p:nvSpPr>
          <p:cNvPr id="9" name="TextBox 8">
            <a:extLst>
              <a:ext uri="{FF2B5EF4-FFF2-40B4-BE49-F238E27FC236}">
                <a16:creationId xmlns:a16="http://schemas.microsoft.com/office/drawing/2014/main" id="{07309F07-E169-4B54-A783-9DCEAAED438F}"/>
              </a:ext>
            </a:extLst>
          </p:cNvPr>
          <p:cNvSpPr txBox="1"/>
          <p:nvPr/>
        </p:nvSpPr>
        <p:spPr>
          <a:xfrm>
            <a:off x="252274" y="4825196"/>
            <a:ext cx="6375260" cy="1477328"/>
          </a:xfrm>
          <a:prstGeom prst="rect">
            <a:avLst/>
          </a:prstGeom>
          <a:solidFill>
            <a:srgbClr val="17285D"/>
          </a:solidFill>
        </p:spPr>
        <p:txBody>
          <a:bodyPr wrap="square" rtlCol="0">
            <a:spAutoFit/>
          </a:bodyPr>
          <a:lstStyle/>
          <a:p>
            <a:pPr algn="ctr"/>
            <a:r>
              <a:rPr lang="en-US" sz="3000" b="1" dirty="0">
                <a:solidFill>
                  <a:srgbClr val="F9AB3F"/>
                </a:solidFill>
                <a:effectLst>
                  <a:outerShdw blurRad="38100" dist="38100" dir="2700000" algn="tl">
                    <a:srgbClr val="000000">
                      <a:alpha val="43137"/>
                    </a:srgbClr>
                  </a:outerShdw>
                </a:effectLst>
              </a:rPr>
              <a:t>YOU + ME = WE</a:t>
            </a:r>
          </a:p>
          <a:p>
            <a:pPr algn="ctr"/>
            <a:endParaRPr lang="en-US" sz="3000" dirty="0">
              <a:solidFill>
                <a:srgbClr val="F9AB3F"/>
              </a:solidFill>
              <a:effectLst>
                <a:outerShdw blurRad="38100" dist="38100" dir="2700000" algn="tl">
                  <a:srgbClr val="000000">
                    <a:alpha val="43137"/>
                  </a:srgbClr>
                </a:outerShdw>
              </a:effectLst>
            </a:endParaRPr>
          </a:p>
          <a:p>
            <a:pPr algn="ctr"/>
            <a:r>
              <a:rPr lang="en-US" sz="3000" dirty="0">
                <a:solidFill>
                  <a:srgbClr val="F9AB3F"/>
                </a:solidFill>
                <a:effectLst>
                  <a:outerShdw blurRad="38100" dist="38100" dir="2700000" algn="tl">
                    <a:srgbClr val="000000">
                      <a:alpha val="43137"/>
                    </a:srgbClr>
                  </a:outerShdw>
                </a:effectLst>
              </a:rPr>
              <a:t>WE MAKE A DIFFERENCE</a:t>
            </a:r>
          </a:p>
        </p:txBody>
      </p:sp>
    </p:spTree>
    <p:extLst>
      <p:ext uri="{BB962C8B-B14F-4D97-AF65-F5344CB8AC3E}">
        <p14:creationId xmlns:p14="http://schemas.microsoft.com/office/powerpoint/2010/main" val="3942587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FECFE-9EDF-4B85-87A1-ADDD7F45B3F9}"/>
              </a:ext>
            </a:extLst>
          </p:cNvPr>
          <p:cNvSpPr>
            <a:spLocks noGrp="1"/>
          </p:cNvSpPr>
          <p:nvPr>
            <p:ph type="title"/>
          </p:nvPr>
        </p:nvSpPr>
        <p:spPr/>
        <p:txBody>
          <a:bodyPr/>
          <a:lstStyle/>
          <a:p>
            <a:r>
              <a:rPr lang="en-US" dirty="0"/>
              <a:t>Next lcap engagement session</a:t>
            </a:r>
          </a:p>
        </p:txBody>
      </p:sp>
      <p:sp>
        <p:nvSpPr>
          <p:cNvPr id="3" name="Content Placeholder 2">
            <a:extLst>
              <a:ext uri="{FF2B5EF4-FFF2-40B4-BE49-F238E27FC236}">
                <a16:creationId xmlns:a16="http://schemas.microsoft.com/office/drawing/2014/main" id="{827520CF-C875-4431-9BFA-163E6B2A8EAB}"/>
              </a:ext>
            </a:extLst>
          </p:cNvPr>
          <p:cNvSpPr>
            <a:spLocks noGrp="1"/>
          </p:cNvSpPr>
          <p:nvPr>
            <p:ph idx="1"/>
          </p:nvPr>
        </p:nvSpPr>
        <p:spPr/>
        <p:txBody>
          <a:bodyPr>
            <a:normAutofit lnSpcReduction="10000"/>
          </a:bodyPr>
          <a:lstStyle/>
          <a:p>
            <a:r>
              <a:rPr lang="en-US" u="sng" dirty="0"/>
              <a:t>FOCUSED TOPIC</a:t>
            </a:r>
            <a:r>
              <a:rPr lang="en-US" dirty="0"/>
              <a:t>:</a:t>
            </a:r>
          </a:p>
          <a:p>
            <a:r>
              <a:rPr lang="en-US" dirty="0"/>
              <a:t>Budget Projections</a:t>
            </a:r>
          </a:p>
          <a:p>
            <a:endParaRPr lang="en-US" dirty="0"/>
          </a:p>
          <a:p>
            <a:r>
              <a:rPr lang="en-US" u="sng" dirty="0"/>
              <a:t>DATE</a:t>
            </a:r>
            <a:r>
              <a:rPr lang="en-US" dirty="0"/>
              <a:t>:</a:t>
            </a:r>
          </a:p>
          <a:p>
            <a:r>
              <a:rPr lang="en-US" dirty="0"/>
              <a:t>February 16, 2024</a:t>
            </a:r>
          </a:p>
          <a:p>
            <a:endParaRPr lang="en-US" dirty="0"/>
          </a:p>
          <a:p>
            <a:r>
              <a:rPr lang="en-US" u="sng" dirty="0"/>
              <a:t>TIME</a:t>
            </a:r>
            <a:r>
              <a:rPr lang="en-US" dirty="0"/>
              <a:t>:</a:t>
            </a:r>
          </a:p>
          <a:p>
            <a:r>
              <a:rPr lang="en-US" dirty="0"/>
              <a:t>9:00 a.m. – 10:30 a.m. – Zoom (</a:t>
            </a:r>
            <a:r>
              <a:rPr lang="en-US" dirty="0">
                <a:hlinkClick r:id="rId2"/>
              </a:rPr>
              <a:t>https://us06web.zoom.us/j/88016804412</a:t>
            </a:r>
            <a:r>
              <a:rPr lang="en-US" dirty="0"/>
              <a:t>)</a:t>
            </a:r>
          </a:p>
          <a:p>
            <a:r>
              <a:rPr lang="en-US" dirty="0"/>
              <a:t>5:30 p.m. – 7:00 p.m. – In Person @ Weber Institute</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80879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F0D7-E2B5-8D48-E445-FD84DA22CC30}"/>
              </a:ext>
            </a:extLst>
          </p:cNvPr>
          <p:cNvSpPr>
            <a:spLocks noGrp="1"/>
          </p:cNvSpPr>
          <p:nvPr>
            <p:ph type="title"/>
          </p:nvPr>
        </p:nvSpPr>
        <p:spPr/>
        <p:txBody>
          <a:bodyPr/>
          <a:lstStyle/>
          <a:p>
            <a:r>
              <a:rPr lang="en-US" dirty="0"/>
              <a:t>LCAP Engagement in 2023-2024</a:t>
            </a:r>
          </a:p>
        </p:txBody>
      </p:sp>
      <p:sp>
        <p:nvSpPr>
          <p:cNvPr id="3" name="Content Placeholder 2">
            <a:extLst>
              <a:ext uri="{FF2B5EF4-FFF2-40B4-BE49-F238E27FC236}">
                <a16:creationId xmlns:a16="http://schemas.microsoft.com/office/drawing/2014/main" id="{FDFCA274-B337-89F6-79E8-4986C350F022}"/>
              </a:ext>
            </a:extLst>
          </p:cNvPr>
          <p:cNvSpPr>
            <a:spLocks noGrp="1"/>
          </p:cNvSpPr>
          <p:nvPr>
            <p:ph idx="1"/>
          </p:nvPr>
        </p:nvSpPr>
        <p:spPr>
          <a:xfrm>
            <a:off x="1446662" y="1684951"/>
            <a:ext cx="8993395" cy="5281333"/>
          </a:xfrm>
        </p:spPr>
        <p:txBody>
          <a:bodyPr>
            <a:normAutofit fontScale="92500" lnSpcReduction="10000"/>
          </a:bodyPr>
          <a:lstStyle/>
          <a:p>
            <a:r>
              <a:rPr lang="en-US" dirty="0"/>
              <a:t>11/28: Introduction: LCAP Fundamentals</a:t>
            </a:r>
          </a:p>
          <a:p>
            <a:r>
              <a:rPr lang="en-US" dirty="0"/>
              <a:t>12/04: Current District Priorities – 2023-2024 School Year</a:t>
            </a:r>
          </a:p>
          <a:p>
            <a:r>
              <a:rPr lang="en-US" dirty="0"/>
              <a:t>01/19: LCAP Mid-Year Update and Funding</a:t>
            </a:r>
          </a:p>
          <a:p>
            <a:r>
              <a:rPr lang="en-US" dirty="0"/>
              <a:t>02/09: Data Analysis / District Areas of Need</a:t>
            </a:r>
          </a:p>
          <a:p>
            <a:r>
              <a:rPr lang="en-US" dirty="0"/>
              <a:t>02/16: Budget Projections</a:t>
            </a:r>
          </a:p>
          <a:p>
            <a:r>
              <a:rPr lang="en-US" dirty="0"/>
              <a:t>03/05: Survey Results and Key Findings</a:t>
            </a:r>
          </a:p>
          <a:p>
            <a:r>
              <a:rPr lang="en-US" dirty="0"/>
              <a:t>03/08: Identified District Goals/Activities</a:t>
            </a:r>
          </a:p>
          <a:p>
            <a:endParaRPr lang="en-US" dirty="0"/>
          </a:p>
          <a:p>
            <a:r>
              <a:rPr lang="en-US" dirty="0"/>
              <a:t>* April 2024: Post Draft 2024-2027 LCAP</a:t>
            </a:r>
          </a:p>
          <a:p>
            <a:r>
              <a:rPr lang="en-US" dirty="0"/>
              <a:t>* May 2024: Public Hearing 2024-2027 LCAP</a:t>
            </a:r>
          </a:p>
          <a:p>
            <a:r>
              <a:rPr lang="en-US" dirty="0"/>
              <a:t>* June 2024: Board Adoption 2024-2027 LCAP</a:t>
            </a:r>
          </a:p>
        </p:txBody>
      </p:sp>
    </p:spTree>
    <p:extLst>
      <p:ext uri="{BB962C8B-B14F-4D97-AF65-F5344CB8AC3E}">
        <p14:creationId xmlns:p14="http://schemas.microsoft.com/office/powerpoint/2010/main" val="6211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24EF-1A0B-A8D7-E40D-DB70CF86C69F}"/>
              </a:ext>
            </a:extLst>
          </p:cNvPr>
          <p:cNvSpPr>
            <a:spLocks noGrp="1"/>
          </p:cNvSpPr>
          <p:nvPr>
            <p:ph type="ctrTitle"/>
          </p:nvPr>
        </p:nvSpPr>
        <p:spPr>
          <a:xfrm>
            <a:off x="657545" y="3429000"/>
            <a:ext cx="8927088" cy="1508866"/>
          </a:xfrm>
        </p:spPr>
        <p:txBody>
          <a:bodyPr/>
          <a:lstStyle/>
          <a:p>
            <a:r>
              <a:rPr lang="en-US" dirty="0"/>
              <a:t>THANK YOU!</a:t>
            </a:r>
          </a:p>
        </p:txBody>
      </p:sp>
      <p:pic>
        <p:nvPicPr>
          <p:cNvPr id="3" name="Picture 2">
            <a:extLst>
              <a:ext uri="{FF2B5EF4-FFF2-40B4-BE49-F238E27FC236}">
                <a16:creationId xmlns:a16="http://schemas.microsoft.com/office/drawing/2014/main" id="{6AC78146-7065-4C20-8108-EDB3DF6D99B0}"/>
              </a:ext>
            </a:extLst>
          </p:cNvPr>
          <p:cNvPicPr>
            <a:picLocks noChangeAspect="1"/>
          </p:cNvPicPr>
          <p:nvPr/>
        </p:nvPicPr>
        <p:blipFill>
          <a:blip r:embed="rId3"/>
          <a:stretch>
            <a:fillRect/>
          </a:stretch>
        </p:blipFill>
        <p:spPr>
          <a:xfrm>
            <a:off x="7021779" y="511284"/>
            <a:ext cx="3161853" cy="5281980"/>
          </a:xfrm>
          <a:prstGeom prst="rect">
            <a:avLst/>
          </a:prstGeom>
        </p:spPr>
      </p:pic>
    </p:spTree>
    <p:extLst>
      <p:ext uri="{BB962C8B-B14F-4D97-AF65-F5344CB8AC3E}">
        <p14:creationId xmlns:p14="http://schemas.microsoft.com/office/powerpoint/2010/main" val="2289770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44CC-D012-4988-977B-9125FF718FB0}"/>
              </a:ext>
            </a:extLst>
          </p:cNvPr>
          <p:cNvSpPr>
            <a:spLocks noGrp="1"/>
          </p:cNvSpPr>
          <p:nvPr>
            <p:ph type="ctrTitle"/>
          </p:nvPr>
        </p:nvSpPr>
        <p:spPr>
          <a:xfrm>
            <a:off x="689972" y="3505554"/>
            <a:ext cx="9568050" cy="1508866"/>
          </a:xfrm>
        </p:spPr>
        <p:txBody>
          <a:bodyPr/>
          <a:lstStyle/>
          <a:p>
            <a:r>
              <a:rPr lang="en-US" sz="7000" dirty="0">
                <a:solidFill>
                  <a:srgbClr val="FF0000"/>
                </a:solidFill>
              </a:rPr>
              <a:t>Recording in session</a:t>
            </a:r>
          </a:p>
        </p:txBody>
      </p:sp>
    </p:spTree>
    <p:extLst>
      <p:ext uri="{BB962C8B-B14F-4D97-AF65-F5344CB8AC3E}">
        <p14:creationId xmlns:p14="http://schemas.microsoft.com/office/powerpoint/2010/main" val="4056103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6758-EAC7-1E36-CBCD-59BBCC1856C7}"/>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750587D2-B257-FD2C-45BB-1C71E623EA5B}"/>
              </a:ext>
            </a:extLst>
          </p:cNvPr>
          <p:cNvSpPr>
            <a:spLocks noGrp="1"/>
          </p:cNvSpPr>
          <p:nvPr>
            <p:ph idx="1"/>
          </p:nvPr>
        </p:nvSpPr>
        <p:spPr>
          <a:xfrm>
            <a:off x="380009" y="1021278"/>
            <a:ext cx="11412187" cy="5265791"/>
          </a:xfrm>
        </p:spPr>
        <p:txBody>
          <a:bodyPr>
            <a:normAutofit/>
          </a:bodyPr>
          <a:lstStyle/>
          <a:p>
            <a:pPr algn="ctr"/>
            <a:r>
              <a:rPr lang="en-US" sz="3200" b="1" dirty="0"/>
              <a:t>Welcome / Opening</a:t>
            </a:r>
          </a:p>
          <a:p>
            <a:pPr algn="ctr"/>
            <a:r>
              <a:rPr lang="en-US" sz="3200" b="1" dirty="0"/>
              <a:t>Superintendent Dr. Michelle Rodriguez</a:t>
            </a:r>
          </a:p>
        </p:txBody>
      </p:sp>
      <p:pic>
        <p:nvPicPr>
          <p:cNvPr id="5" name="Picture 4">
            <a:extLst>
              <a:ext uri="{FF2B5EF4-FFF2-40B4-BE49-F238E27FC236}">
                <a16:creationId xmlns:a16="http://schemas.microsoft.com/office/drawing/2014/main" id="{54A883D9-1F07-4CF3-B8A7-3BC12AB7F5E4}"/>
              </a:ext>
            </a:extLst>
          </p:cNvPr>
          <p:cNvPicPr>
            <a:picLocks noChangeAspect="1"/>
          </p:cNvPicPr>
          <p:nvPr/>
        </p:nvPicPr>
        <p:blipFill>
          <a:blip r:embed="rId2"/>
          <a:stretch>
            <a:fillRect/>
          </a:stretch>
        </p:blipFill>
        <p:spPr>
          <a:xfrm>
            <a:off x="206696" y="2119795"/>
            <a:ext cx="5167808" cy="3464825"/>
          </a:xfrm>
          <a:prstGeom prst="rect">
            <a:avLst/>
          </a:prstGeom>
        </p:spPr>
      </p:pic>
      <p:pic>
        <p:nvPicPr>
          <p:cNvPr id="6" name="Picture 5">
            <a:extLst>
              <a:ext uri="{FF2B5EF4-FFF2-40B4-BE49-F238E27FC236}">
                <a16:creationId xmlns:a16="http://schemas.microsoft.com/office/drawing/2014/main" id="{473ED1B0-F925-45B6-A7CA-4B6514A9146F}"/>
              </a:ext>
            </a:extLst>
          </p:cNvPr>
          <p:cNvPicPr>
            <a:picLocks noChangeAspect="1"/>
          </p:cNvPicPr>
          <p:nvPr/>
        </p:nvPicPr>
        <p:blipFill>
          <a:blip r:embed="rId3"/>
          <a:stretch>
            <a:fillRect/>
          </a:stretch>
        </p:blipFill>
        <p:spPr>
          <a:xfrm>
            <a:off x="5434891" y="2157698"/>
            <a:ext cx="1920932" cy="2465821"/>
          </a:xfrm>
          <a:prstGeom prst="rect">
            <a:avLst/>
          </a:prstGeom>
        </p:spPr>
      </p:pic>
      <p:sp>
        <p:nvSpPr>
          <p:cNvPr id="7" name="Rectangle 6">
            <a:extLst>
              <a:ext uri="{FF2B5EF4-FFF2-40B4-BE49-F238E27FC236}">
                <a16:creationId xmlns:a16="http://schemas.microsoft.com/office/drawing/2014/main" id="{AAE70DED-609C-4F22-80F1-DA086374BADB}"/>
              </a:ext>
            </a:extLst>
          </p:cNvPr>
          <p:cNvSpPr/>
          <p:nvPr/>
        </p:nvSpPr>
        <p:spPr>
          <a:xfrm>
            <a:off x="7416210" y="2224993"/>
            <a:ext cx="4375987" cy="2031325"/>
          </a:xfrm>
          <a:prstGeom prst="rect">
            <a:avLst/>
          </a:prstGeom>
        </p:spPr>
        <p:txBody>
          <a:bodyPr wrap="square">
            <a:spAutoFit/>
          </a:bodyPr>
          <a:lstStyle/>
          <a:p>
            <a:r>
              <a:rPr lang="en-US" sz="1400" dirty="0"/>
              <a:t>English:</a:t>
            </a:r>
            <a:r>
              <a:rPr lang="en-US" sz="1400" dirty="0">
                <a:hlinkClick r:id="rId4"/>
              </a:rPr>
              <a:t> https://www.stocktonusd.net/cms/lib/CA01902791/Centricity/Domain/142/SUSD%20State%20of%20the%20District%202023%20-%20English.pdf</a:t>
            </a:r>
            <a:endParaRPr lang="en-US" sz="1400" dirty="0"/>
          </a:p>
          <a:p>
            <a:endParaRPr lang="en-US" sz="1400" dirty="0"/>
          </a:p>
          <a:p>
            <a:r>
              <a:rPr lang="en-US" sz="1400" dirty="0"/>
              <a:t>Spanish:</a:t>
            </a:r>
          </a:p>
          <a:p>
            <a:r>
              <a:rPr lang="en-US" sz="1400" dirty="0">
                <a:hlinkClick r:id="rId5"/>
              </a:rPr>
              <a:t>https://www.stocktonusd.net/cms/lib/CA01902791/Centricity/Domain/142/SUSD%20State%20of%20the%20District%202023%20-%20Spanish.pdf</a:t>
            </a:r>
            <a:endParaRPr lang="en-US" sz="1400" dirty="0"/>
          </a:p>
        </p:txBody>
      </p:sp>
      <p:sp>
        <p:nvSpPr>
          <p:cNvPr id="8" name="Rectangle 7">
            <a:extLst>
              <a:ext uri="{FF2B5EF4-FFF2-40B4-BE49-F238E27FC236}">
                <a16:creationId xmlns:a16="http://schemas.microsoft.com/office/drawing/2014/main" id="{6852699D-49E9-45CE-AA60-7A93E6E0FCF0}"/>
              </a:ext>
            </a:extLst>
          </p:cNvPr>
          <p:cNvSpPr/>
          <p:nvPr/>
        </p:nvSpPr>
        <p:spPr>
          <a:xfrm>
            <a:off x="550259" y="5776647"/>
            <a:ext cx="3998146" cy="369332"/>
          </a:xfrm>
          <a:prstGeom prst="rect">
            <a:avLst/>
          </a:prstGeom>
        </p:spPr>
        <p:txBody>
          <a:bodyPr wrap="none">
            <a:spAutoFit/>
          </a:bodyPr>
          <a:lstStyle/>
          <a:p>
            <a:r>
              <a:rPr lang="en-US" dirty="0">
                <a:hlinkClick r:id="rId6"/>
              </a:rPr>
              <a:t>https://www.stocktonusd.net/Page/17757</a:t>
            </a:r>
            <a:endParaRPr lang="en-US" dirty="0"/>
          </a:p>
        </p:txBody>
      </p:sp>
      <p:pic>
        <p:nvPicPr>
          <p:cNvPr id="9" name="Picture 8">
            <a:extLst>
              <a:ext uri="{FF2B5EF4-FFF2-40B4-BE49-F238E27FC236}">
                <a16:creationId xmlns:a16="http://schemas.microsoft.com/office/drawing/2014/main" id="{DED3B5D0-5306-453B-8A1A-AA91B0CC8A1C}"/>
              </a:ext>
            </a:extLst>
          </p:cNvPr>
          <p:cNvPicPr>
            <a:picLocks noChangeAspect="1"/>
          </p:cNvPicPr>
          <p:nvPr/>
        </p:nvPicPr>
        <p:blipFill>
          <a:blip r:embed="rId7"/>
          <a:stretch>
            <a:fillRect/>
          </a:stretch>
        </p:blipFill>
        <p:spPr>
          <a:xfrm>
            <a:off x="7030922" y="4531738"/>
            <a:ext cx="2278757" cy="1924798"/>
          </a:xfrm>
          <a:prstGeom prst="rect">
            <a:avLst/>
          </a:prstGeom>
        </p:spPr>
      </p:pic>
      <p:sp>
        <p:nvSpPr>
          <p:cNvPr id="10" name="Rectangle 9">
            <a:extLst>
              <a:ext uri="{FF2B5EF4-FFF2-40B4-BE49-F238E27FC236}">
                <a16:creationId xmlns:a16="http://schemas.microsoft.com/office/drawing/2014/main" id="{A831C2DE-D773-42EF-A145-356FD6B2260A}"/>
              </a:ext>
            </a:extLst>
          </p:cNvPr>
          <p:cNvSpPr/>
          <p:nvPr/>
        </p:nvSpPr>
        <p:spPr>
          <a:xfrm>
            <a:off x="9524010" y="5022602"/>
            <a:ext cx="2667990" cy="430887"/>
          </a:xfrm>
          <a:prstGeom prst="rect">
            <a:avLst/>
          </a:prstGeom>
        </p:spPr>
        <p:txBody>
          <a:bodyPr wrap="square">
            <a:spAutoFit/>
          </a:bodyPr>
          <a:lstStyle/>
          <a:p>
            <a:r>
              <a:rPr lang="en-US" sz="2200" dirty="0">
                <a:hlinkClick r:id="rId8"/>
              </a:rPr>
              <a:t>www.allofsusd.net</a:t>
            </a:r>
            <a:r>
              <a:rPr lang="en-US" sz="2200" dirty="0"/>
              <a:t> </a:t>
            </a:r>
          </a:p>
        </p:txBody>
      </p:sp>
      <p:sp>
        <p:nvSpPr>
          <p:cNvPr id="4" name="Rectangle 3">
            <a:extLst>
              <a:ext uri="{FF2B5EF4-FFF2-40B4-BE49-F238E27FC236}">
                <a16:creationId xmlns:a16="http://schemas.microsoft.com/office/drawing/2014/main" id="{2A65EDCF-EBBE-4ED0-86D4-BA7AC809DA53}"/>
              </a:ext>
            </a:extLst>
          </p:cNvPr>
          <p:cNvSpPr/>
          <p:nvPr/>
        </p:nvSpPr>
        <p:spPr>
          <a:xfrm>
            <a:off x="9524009" y="4531738"/>
            <a:ext cx="2268187" cy="646331"/>
          </a:xfrm>
          <a:prstGeom prst="rect">
            <a:avLst/>
          </a:prstGeom>
        </p:spPr>
        <p:txBody>
          <a:bodyPr wrap="square">
            <a:spAutoFit/>
          </a:bodyPr>
          <a:lstStyle/>
          <a:p>
            <a:pPr algn="ctr"/>
            <a:r>
              <a:rPr lang="en-US" b="1" dirty="0"/>
              <a:t>“ALL OF SUSD” </a:t>
            </a:r>
          </a:p>
          <a:p>
            <a:pPr algn="ctr"/>
            <a:r>
              <a:rPr lang="en-US" b="1" dirty="0"/>
              <a:t>Dashboard</a:t>
            </a:r>
          </a:p>
        </p:txBody>
      </p:sp>
    </p:spTree>
    <p:extLst>
      <p:ext uri="{BB962C8B-B14F-4D97-AF65-F5344CB8AC3E}">
        <p14:creationId xmlns:p14="http://schemas.microsoft.com/office/powerpoint/2010/main" val="3732065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9E2C-3A46-4070-BEE5-BC1BC3C01812}"/>
              </a:ext>
            </a:extLst>
          </p:cNvPr>
          <p:cNvSpPr>
            <a:spLocks noGrp="1"/>
          </p:cNvSpPr>
          <p:nvPr>
            <p:ph type="title"/>
          </p:nvPr>
        </p:nvSpPr>
        <p:spPr/>
        <p:txBody>
          <a:bodyPr/>
          <a:lstStyle/>
          <a:p>
            <a:r>
              <a:rPr lang="en-US" dirty="0"/>
              <a:t>LCAP Team Update</a:t>
            </a:r>
          </a:p>
        </p:txBody>
      </p:sp>
      <p:graphicFrame>
        <p:nvGraphicFramePr>
          <p:cNvPr id="4" name="Content Placeholder 3">
            <a:extLst>
              <a:ext uri="{FF2B5EF4-FFF2-40B4-BE49-F238E27FC236}">
                <a16:creationId xmlns:a16="http://schemas.microsoft.com/office/drawing/2014/main" id="{146C478B-12C7-48FF-805C-762FEBC137D8}"/>
              </a:ext>
            </a:extLst>
          </p:cNvPr>
          <p:cNvGraphicFramePr>
            <a:graphicFrameLocks noGrp="1"/>
          </p:cNvGraphicFramePr>
          <p:nvPr>
            <p:ph idx="1"/>
            <p:extLst>
              <p:ext uri="{D42A27DB-BD31-4B8C-83A1-F6EECF244321}">
                <p14:modId xmlns:p14="http://schemas.microsoft.com/office/powerpoint/2010/main" val="2037947943"/>
              </p:ext>
            </p:extLst>
          </p:nvPr>
        </p:nvGraphicFramePr>
        <p:xfrm>
          <a:off x="-385261" y="1115595"/>
          <a:ext cx="9902240" cy="520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a:extLst>
              <a:ext uri="{FF2B5EF4-FFF2-40B4-BE49-F238E27FC236}">
                <a16:creationId xmlns:a16="http://schemas.microsoft.com/office/drawing/2014/main" id="{004D7816-6B9D-491F-A8BC-88AB636342E0}"/>
              </a:ext>
            </a:extLst>
          </p:cNvPr>
          <p:cNvSpPr txBox="1">
            <a:spLocks/>
          </p:cNvSpPr>
          <p:nvPr/>
        </p:nvSpPr>
        <p:spPr>
          <a:xfrm>
            <a:off x="8614611" y="1115595"/>
            <a:ext cx="3365806" cy="4310032"/>
          </a:xfrm>
          <a:prstGeom prst="rect">
            <a:avLst/>
          </a:prstGeom>
          <a:solidFill>
            <a:srgbClr val="F9AB3F"/>
          </a:solidFill>
          <a:ln w="50800">
            <a:solidFill>
              <a:schemeClr val="accent1"/>
            </a:solidFill>
            <a:prstDash val="dashDot"/>
          </a:ln>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900" b="1" dirty="0">
              <a:solidFill>
                <a:srgbClr val="F9AB3F"/>
              </a:solidFill>
              <a:effectLst>
                <a:outerShdw blurRad="38100" dist="38100" dir="2700000" algn="tl">
                  <a:srgbClr val="000000">
                    <a:alpha val="43137"/>
                  </a:srgbClr>
                </a:outerShdw>
              </a:effectLst>
            </a:endParaRPr>
          </a:p>
          <a:p>
            <a:pPr algn="ctr"/>
            <a:r>
              <a:rPr lang="en-US" sz="4400" b="1" u="sng" dirty="0">
                <a:effectLst>
                  <a:outerShdw blurRad="38100" dist="38100" dir="2700000" algn="tl">
                    <a:srgbClr val="000000">
                      <a:alpha val="43137"/>
                    </a:srgbClr>
                  </a:outerShdw>
                </a:effectLst>
              </a:rPr>
              <a:t>We Support…</a:t>
            </a:r>
          </a:p>
          <a:p>
            <a:pPr algn="ctr"/>
            <a:endParaRPr lang="en-US" sz="700" dirty="0">
              <a:solidFill>
                <a:srgbClr val="13204B"/>
              </a:solidFill>
              <a:highlight>
                <a:srgbClr val="F9AB3F"/>
              </a:highlight>
            </a:endParaRPr>
          </a:p>
          <a:p>
            <a:r>
              <a:rPr lang="en-US" sz="3200" dirty="0">
                <a:solidFill>
                  <a:srgbClr val="13204B"/>
                </a:solidFill>
                <a:highlight>
                  <a:srgbClr val="F9AB3F"/>
                </a:highlight>
              </a:rPr>
              <a:t>District Departments</a:t>
            </a:r>
          </a:p>
          <a:p>
            <a:endParaRPr lang="en-US" sz="3200" dirty="0">
              <a:solidFill>
                <a:srgbClr val="13204B"/>
              </a:solidFill>
              <a:highlight>
                <a:srgbClr val="F9AB3F"/>
              </a:highlight>
            </a:endParaRPr>
          </a:p>
          <a:p>
            <a:r>
              <a:rPr lang="en-US" sz="3200" dirty="0">
                <a:solidFill>
                  <a:srgbClr val="13204B"/>
                </a:solidFill>
                <a:highlight>
                  <a:srgbClr val="F9AB3F"/>
                </a:highlight>
              </a:rPr>
              <a:t>District School Sites</a:t>
            </a:r>
          </a:p>
          <a:p>
            <a:endParaRPr lang="en-US" sz="3200" dirty="0">
              <a:solidFill>
                <a:srgbClr val="13204B"/>
              </a:solidFill>
              <a:highlight>
                <a:srgbClr val="F9AB3F"/>
              </a:highlight>
            </a:endParaRPr>
          </a:p>
          <a:p>
            <a:r>
              <a:rPr lang="en-US" sz="3200" dirty="0">
                <a:solidFill>
                  <a:srgbClr val="13204B"/>
                </a:solidFill>
                <a:highlight>
                  <a:srgbClr val="F9AB3F"/>
                </a:highlight>
              </a:rPr>
              <a:t>Dependent Charters</a:t>
            </a:r>
          </a:p>
          <a:p>
            <a:endParaRPr lang="en-US" sz="3200" dirty="0">
              <a:solidFill>
                <a:srgbClr val="13204B"/>
              </a:solidFill>
              <a:highlight>
                <a:srgbClr val="F9AB3F"/>
              </a:highlight>
            </a:endParaRPr>
          </a:p>
          <a:p>
            <a:r>
              <a:rPr lang="en-US" sz="3200" dirty="0">
                <a:solidFill>
                  <a:srgbClr val="13204B"/>
                </a:solidFill>
                <a:highlight>
                  <a:srgbClr val="F9AB3F"/>
                </a:highlight>
              </a:rPr>
              <a:t>Charters</a:t>
            </a:r>
            <a:r>
              <a:rPr lang="en-US" sz="2300" dirty="0">
                <a:solidFill>
                  <a:srgbClr val="13204B"/>
                </a:solidFill>
                <a:highlight>
                  <a:srgbClr val="F9AB3F"/>
                </a:highlight>
              </a:rPr>
              <a:t> (Authorized By SUSD)</a:t>
            </a:r>
          </a:p>
        </p:txBody>
      </p:sp>
    </p:spTree>
    <p:extLst>
      <p:ext uri="{BB962C8B-B14F-4D97-AF65-F5344CB8AC3E}">
        <p14:creationId xmlns:p14="http://schemas.microsoft.com/office/powerpoint/2010/main" val="32955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6758-EAC7-1E36-CBCD-59BBCC1856C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50587D2-B257-FD2C-45BB-1C71E623EA5B}"/>
              </a:ext>
            </a:extLst>
          </p:cNvPr>
          <p:cNvSpPr>
            <a:spLocks noGrp="1"/>
          </p:cNvSpPr>
          <p:nvPr>
            <p:ph idx="1"/>
          </p:nvPr>
        </p:nvSpPr>
        <p:spPr>
          <a:xfrm>
            <a:off x="380009" y="1021278"/>
            <a:ext cx="11412187" cy="5439680"/>
          </a:xfrm>
        </p:spPr>
        <p:txBody>
          <a:bodyPr>
            <a:normAutofit/>
          </a:bodyPr>
          <a:lstStyle/>
          <a:p>
            <a:pPr algn="ctr"/>
            <a:r>
              <a:rPr lang="en-US" sz="3200" b="1" dirty="0"/>
              <a:t>Data Analysis / District Areas of Need</a:t>
            </a:r>
          </a:p>
          <a:p>
            <a:pPr algn="ctr"/>
            <a:endParaRPr lang="en-US" sz="1300" b="1" dirty="0"/>
          </a:p>
          <a:p>
            <a:r>
              <a:rPr lang="en-US" sz="3200" dirty="0"/>
              <a:t>Topics:</a:t>
            </a:r>
          </a:p>
          <a:p>
            <a:pPr marL="457200" indent="-457200">
              <a:buFont typeface="Wingdings" panose="05000000000000000000" pitchFamily="2" charset="2"/>
              <a:buChar char="q"/>
            </a:pPr>
            <a:r>
              <a:rPr lang="en-US" sz="3200" dirty="0"/>
              <a:t>LCAP Engagement In 2023-2024</a:t>
            </a:r>
          </a:p>
          <a:p>
            <a:pPr marL="457200" indent="-457200">
              <a:buFont typeface="Wingdings" panose="05000000000000000000" pitchFamily="2" charset="2"/>
              <a:buChar char="q"/>
            </a:pPr>
            <a:r>
              <a:rPr lang="en-US" sz="3200" dirty="0"/>
              <a:t>LCAP and SUSD Guiding Principles</a:t>
            </a:r>
          </a:p>
          <a:p>
            <a:pPr marL="457200" indent="-457200">
              <a:buFont typeface="Wingdings" panose="05000000000000000000" pitchFamily="2" charset="2"/>
              <a:buChar char="q"/>
            </a:pPr>
            <a:r>
              <a:rPr lang="en-US" sz="3200" dirty="0"/>
              <a:t>Prior Engagement Session Recap</a:t>
            </a:r>
          </a:p>
          <a:p>
            <a:pPr marL="457200" indent="-457200">
              <a:buFont typeface="Wingdings" panose="05000000000000000000" pitchFamily="2" charset="2"/>
              <a:buChar char="q"/>
            </a:pPr>
            <a:r>
              <a:rPr lang="en-US" sz="3200" dirty="0"/>
              <a:t>Opportunities to Build Trust Through Authentic Engagement</a:t>
            </a:r>
          </a:p>
          <a:p>
            <a:pPr marL="457200" indent="-457200">
              <a:buFont typeface="Wingdings" panose="05000000000000000000" pitchFamily="2" charset="2"/>
              <a:buChar char="q"/>
            </a:pPr>
            <a:r>
              <a:rPr lang="en-US" sz="3200" dirty="0"/>
              <a:t>Data Analysis</a:t>
            </a:r>
          </a:p>
          <a:p>
            <a:pPr marL="457200" indent="-457200">
              <a:buFont typeface="Wingdings" panose="05000000000000000000" pitchFamily="2" charset="2"/>
              <a:buChar char="q"/>
            </a:pPr>
            <a:r>
              <a:rPr lang="en-US" sz="3200" dirty="0"/>
              <a:t>District Areas of Need</a:t>
            </a:r>
          </a:p>
          <a:p>
            <a:pPr marL="457200" indent="-457200">
              <a:buFont typeface="Wingdings" panose="05000000000000000000" pitchFamily="2" charset="2"/>
              <a:buChar char="q"/>
            </a:pPr>
            <a:r>
              <a:rPr lang="en-US" sz="3200" dirty="0"/>
              <a:t>Next LCAP Engagement Session</a:t>
            </a:r>
          </a:p>
        </p:txBody>
      </p:sp>
    </p:spTree>
    <p:extLst>
      <p:ext uri="{BB962C8B-B14F-4D97-AF65-F5344CB8AC3E}">
        <p14:creationId xmlns:p14="http://schemas.microsoft.com/office/powerpoint/2010/main" val="1287024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F0D7-E2B5-8D48-E445-FD84DA22CC30}"/>
              </a:ext>
            </a:extLst>
          </p:cNvPr>
          <p:cNvSpPr>
            <a:spLocks noGrp="1"/>
          </p:cNvSpPr>
          <p:nvPr>
            <p:ph type="title"/>
          </p:nvPr>
        </p:nvSpPr>
        <p:spPr/>
        <p:txBody>
          <a:bodyPr/>
          <a:lstStyle/>
          <a:p>
            <a:r>
              <a:rPr lang="en-US" dirty="0"/>
              <a:t>LCAP Engagement in 2023-2024</a:t>
            </a:r>
          </a:p>
        </p:txBody>
      </p:sp>
      <p:sp>
        <p:nvSpPr>
          <p:cNvPr id="3" name="Content Placeholder 2">
            <a:extLst>
              <a:ext uri="{FF2B5EF4-FFF2-40B4-BE49-F238E27FC236}">
                <a16:creationId xmlns:a16="http://schemas.microsoft.com/office/drawing/2014/main" id="{FDFCA274-B337-89F6-79E8-4986C350F022}"/>
              </a:ext>
            </a:extLst>
          </p:cNvPr>
          <p:cNvSpPr>
            <a:spLocks noGrp="1"/>
          </p:cNvSpPr>
          <p:nvPr>
            <p:ph idx="1"/>
          </p:nvPr>
        </p:nvSpPr>
        <p:spPr>
          <a:xfrm>
            <a:off x="1446662" y="1684951"/>
            <a:ext cx="8993395" cy="4831197"/>
          </a:xfrm>
        </p:spPr>
        <p:txBody>
          <a:bodyPr>
            <a:normAutofit fontScale="92500" lnSpcReduction="20000"/>
          </a:bodyPr>
          <a:lstStyle/>
          <a:p>
            <a:r>
              <a:rPr lang="en-US" dirty="0"/>
              <a:t>11/28: Introduction: LCAP Fundamentals</a:t>
            </a:r>
          </a:p>
          <a:p>
            <a:r>
              <a:rPr lang="en-US" dirty="0"/>
              <a:t>12/04: Current District Priorities – 2023-2024 School Year</a:t>
            </a:r>
          </a:p>
          <a:p>
            <a:r>
              <a:rPr lang="en-US" dirty="0"/>
              <a:t>01/19: LCAP Mid-Year Update and Funding</a:t>
            </a:r>
          </a:p>
          <a:p>
            <a:r>
              <a:rPr lang="en-US" sz="4000" dirty="0">
                <a:solidFill>
                  <a:srgbClr val="FF0000"/>
                </a:solidFill>
              </a:rPr>
              <a:t>02/09: Data Analysis / District Areas of Need</a:t>
            </a:r>
          </a:p>
          <a:p>
            <a:r>
              <a:rPr lang="en-US" dirty="0"/>
              <a:t>02/16: Budget Projections</a:t>
            </a:r>
          </a:p>
          <a:p>
            <a:r>
              <a:rPr lang="en-US" dirty="0"/>
              <a:t>03/05: Survey Results and Key Findings</a:t>
            </a:r>
          </a:p>
          <a:p>
            <a:r>
              <a:rPr lang="en-US" dirty="0"/>
              <a:t>03/08: Identified District Goals/Activities</a:t>
            </a:r>
          </a:p>
          <a:p>
            <a:endParaRPr lang="en-US" dirty="0"/>
          </a:p>
          <a:p>
            <a:r>
              <a:rPr lang="en-US" dirty="0"/>
              <a:t>* April 2024: Post Draft 2024-2027 LCAP</a:t>
            </a:r>
          </a:p>
          <a:p>
            <a:r>
              <a:rPr lang="en-US" dirty="0"/>
              <a:t>* May 2024: Public Hearing 2024-2027 LCAP</a:t>
            </a:r>
          </a:p>
          <a:p>
            <a:r>
              <a:rPr lang="en-US" dirty="0"/>
              <a:t>* June 2024: Board Adoption 2024-2027 LCAP</a:t>
            </a:r>
          </a:p>
        </p:txBody>
      </p:sp>
    </p:spTree>
    <p:extLst>
      <p:ext uri="{BB962C8B-B14F-4D97-AF65-F5344CB8AC3E}">
        <p14:creationId xmlns:p14="http://schemas.microsoft.com/office/powerpoint/2010/main" val="836120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7D6D-DECF-4926-94F7-3B0845C7C1F7}"/>
              </a:ext>
            </a:extLst>
          </p:cNvPr>
          <p:cNvSpPr>
            <a:spLocks noGrp="1"/>
          </p:cNvSpPr>
          <p:nvPr>
            <p:ph type="title"/>
          </p:nvPr>
        </p:nvSpPr>
        <p:spPr/>
        <p:txBody>
          <a:bodyPr/>
          <a:lstStyle/>
          <a:p>
            <a:r>
              <a:rPr lang="en-US" dirty="0"/>
              <a:t>LCAP and SUSD Guiding principles</a:t>
            </a:r>
          </a:p>
        </p:txBody>
      </p:sp>
      <p:sp>
        <p:nvSpPr>
          <p:cNvPr id="6" name="Rectangle 5">
            <a:extLst>
              <a:ext uri="{FF2B5EF4-FFF2-40B4-BE49-F238E27FC236}">
                <a16:creationId xmlns:a16="http://schemas.microsoft.com/office/drawing/2014/main" id="{C3BFC8F2-F5CC-47EA-AFE1-FC956822BACB}"/>
              </a:ext>
            </a:extLst>
          </p:cNvPr>
          <p:cNvSpPr/>
          <p:nvPr/>
        </p:nvSpPr>
        <p:spPr>
          <a:xfrm>
            <a:off x="3155576" y="1806298"/>
            <a:ext cx="5880847" cy="3631763"/>
          </a:xfrm>
          <a:prstGeom prst="rect">
            <a:avLst/>
          </a:prstGeom>
        </p:spPr>
        <p:txBody>
          <a:bodyPr wrap="square">
            <a:spAutoFit/>
          </a:bodyPr>
          <a:lstStyle/>
          <a:p>
            <a:pPr algn="ctr"/>
            <a:r>
              <a:rPr lang="en-US" sz="4600" dirty="0">
                <a:solidFill>
                  <a:srgbClr val="F9AB3F"/>
                </a:solidFill>
              </a:rPr>
              <a:t>IMPROVING </a:t>
            </a:r>
          </a:p>
          <a:p>
            <a:pPr algn="ctr"/>
            <a:endParaRPr lang="en-US" sz="4600" dirty="0">
              <a:solidFill>
                <a:srgbClr val="F9AB3F"/>
              </a:solidFill>
            </a:endParaRPr>
          </a:p>
          <a:p>
            <a:pPr algn="ctr"/>
            <a:r>
              <a:rPr lang="en-US" sz="4600" dirty="0">
                <a:solidFill>
                  <a:srgbClr val="F9AB3F"/>
                </a:solidFill>
              </a:rPr>
              <a:t>STUDENT </a:t>
            </a:r>
          </a:p>
          <a:p>
            <a:pPr algn="ctr"/>
            <a:endParaRPr lang="en-US" sz="4600" dirty="0">
              <a:solidFill>
                <a:srgbClr val="F9AB3F"/>
              </a:solidFill>
            </a:endParaRPr>
          </a:p>
          <a:p>
            <a:pPr algn="ctr"/>
            <a:r>
              <a:rPr lang="en-US" sz="4600" dirty="0">
                <a:solidFill>
                  <a:srgbClr val="F9AB3F"/>
                </a:solidFill>
              </a:rPr>
              <a:t>OUTCOMES</a:t>
            </a:r>
          </a:p>
        </p:txBody>
      </p:sp>
    </p:spTree>
    <p:extLst>
      <p:ext uri="{BB962C8B-B14F-4D97-AF65-F5344CB8AC3E}">
        <p14:creationId xmlns:p14="http://schemas.microsoft.com/office/powerpoint/2010/main" val="3033418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F565-7749-45C5-BC76-2FFB8EF1635B}"/>
              </a:ext>
            </a:extLst>
          </p:cNvPr>
          <p:cNvSpPr>
            <a:spLocks noGrp="1"/>
          </p:cNvSpPr>
          <p:nvPr>
            <p:ph type="title"/>
          </p:nvPr>
        </p:nvSpPr>
        <p:spPr/>
        <p:txBody>
          <a:bodyPr/>
          <a:lstStyle/>
          <a:p>
            <a:r>
              <a:rPr lang="en-US" dirty="0"/>
              <a:t>Think time</a:t>
            </a:r>
          </a:p>
        </p:txBody>
      </p:sp>
      <p:sp>
        <p:nvSpPr>
          <p:cNvPr id="3" name="Content Placeholder 2">
            <a:extLst>
              <a:ext uri="{FF2B5EF4-FFF2-40B4-BE49-F238E27FC236}">
                <a16:creationId xmlns:a16="http://schemas.microsoft.com/office/drawing/2014/main" id="{3BB9A81E-770E-43DC-8751-B44175D93516}"/>
              </a:ext>
            </a:extLst>
          </p:cNvPr>
          <p:cNvSpPr>
            <a:spLocks noGrp="1"/>
          </p:cNvSpPr>
          <p:nvPr>
            <p:ph idx="1"/>
          </p:nvPr>
        </p:nvSpPr>
        <p:spPr>
          <a:xfrm>
            <a:off x="5739063" y="1079901"/>
            <a:ext cx="6241351" cy="5207168"/>
          </a:xfrm>
        </p:spPr>
        <p:txBody>
          <a:bodyPr>
            <a:normAutofit/>
          </a:bodyPr>
          <a:lstStyle/>
          <a:p>
            <a:pPr algn="ctr"/>
            <a:r>
              <a:rPr lang="en-US" sz="3000" b="1" dirty="0">
                <a:solidFill>
                  <a:schemeClr val="accent6">
                    <a:lumMod val="75000"/>
                  </a:schemeClr>
                </a:solidFill>
                <a:effectLst>
                  <a:outerShdw blurRad="38100" dist="38100" dir="2700000" algn="tl">
                    <a:srgbClr val="000000">
                      <a:alpha val="43137"/>
                    </a:srgbClr>
                  </a:outerShdw>
                </a:effectLst>
              </a:rPr>
              <a:t>Question:</a:t>
            </a:r>
            <a:r>
              <a:rPr lang="en-US" sz="3000" dirty="0">
                <a:solidFill>
                  <a:schemeClr val="accent6">
                    <a:lumMod val="75000"/>
                  </a:schemeClr>
                </a:solidFill>
                <a:effectLst>
                  <a:outerShdw blurRad="38100" dist="38100" dir="2700000" algn="tl">
                    <a:srgbClr val="000000">
                      <a:alpha val="43137"/>
                    </a:srgbClr>
                  </a:outerShdw>
                </a:effectLst>
              </a:rPr>
              <a:t> </a:t>
            </a:r>
          </a:p>
          <a:p>
            <a:pPr algn="ctr"/>
            <a:r>
              <a:rPr lang="en-US" dirty="0"/>
              <a:t>SUSD Kindness Challenge Week</a:t>
            </a:r>
          </a:p>
          <a:p>
            <a:pPr algn="ctr"/>
            <a:endParaRPr lang="en-US" dirty="0"/>
          </a:p>
          <a:p>
            <a:pPr algn="ctr"/>
            <a:r>
              <a:rPr lang="en-US" dirty="0"/>
              <a:t>What acts of kindness and care have you witnessed that reinforce “Joy, Trust, and Belief” within our district and/or wider community?</a:t>
            </a:r>
          </a:p>
          <a:p>
            <a:pPr algn="ctr"/>
            <a:endParaRPr lang="en-US" sz="1600" dirty="0"/>
          </a:p>
          <a:p>
            <a:pPr algn="ctr"/>
            <a:r>
              <a:rPr lang="en-US" dirty="0"/>
              <a:t>2 minutes to post your comment(s) in the chat box or report out.</a:t>
            </a:r>
          </a:p>
        </p:txBody>
      </p:sp>
      <p:pic>
        <p:nvPicPr>
          <p:cNvPr id="4" name="Picture 3">
            <a:extLst>
              <a:ext uri="{FF2B5EF4-FFF2-40B4-BE49-F238E27FC236}">
                <a16:creationId xmlns:a16="http://schemas.microsoft.com/office/drawing/2014/main" id="{3874E87D-E561-4566-913B-1FF39FF3122C}"/>
              </a:ext>
            </a:extLst>
          </p:cNvPr>
          <p:cNvPicPr>
            <a:picLocks noChangeAspect="1"/>
          </p:cNvPicPr>
          <p:nvPr/>
        </p:nvPicPr>
        <p:blipFill>
          <a:blip r:embed="rId2"/>
          <a:stretch>
            <a:fillRect/>
          </a:stretch>
        </p:blipFill>
        <p:spPr>
          <a:xfrm>
            <a:off x="211586" y="1079901"/>
            <a:ext cx="5233624" cy="5207169"/>
          </a:xfrm>
          <a:prstGeom prst="rect">
            <a:avLst/>
          </a:prstGeom>
        </p:spPr>
      </p:pic>
    </p:spTree>
    <p:extLst>
      <p:ext uri="{BB962C8B-B14F-4D97-AF65-F5344CB8AC3E}">
        <p14:creationId xmlns:p14="http://schemas.microsoft.com/office/powerpoint/2010/main" val="166129484"/>
      </p:ext>
    </p:extLst>
  </p:cSld>
  <p:clrMapOvr>
    <a:masterClrMapping/>
  </p:clrMapOvr>
</p:sld>
</file>

<file path=ppt/theme/theme1.xml><?xml version="1.0" encoding="utf-8"?>
<a:theme xmlns:a="http://schemas.openxmlformats.org/drawingml/2006/main" name="Office Theme">
  <a:themeElements>
    <a:clrScheme name="SUSD Colors">
      <a:dk1>
        <a:sysClr val="windowText" lastClr="000000"/>
      </a:dk1>
      <a:lt1>
        <a:sysClr val="window" lastClr="FFFFFF"/>
      </a:lt1>
      <a:dk2>
        <a:srgbClr val="44546A"/>
      </a:dk2>
      <a:lt2>
        <a:srgbClr val="E7E6E6"/>
      </a:lt2>
      <a:accent1>
        <a:srgbClr val="13204B"/>
      </a:accent1>
      <a:accent2>
        <a:srgbClr val="F2A63B"/>
      </a:accent2>
      <a:accent3>
        <a:srgbClr val="36AFCE"/>
      </a:accent3>
      <a:accent4>
        <a:srgbClr val="1D6FA9"/>
      </a:accent4>
      <a:accent5>
        <a:srgbClr val="B74919"/>
      </a:accent5>
      <a:accent6>
        <a:srgbClr val="F2A63B"/>
      </a:accent6>
      <a:hlink>
        <a:srgbClr val="6DAA2D"/>
      </a:hlink>
      <a:folHlink>
        <a:srgbClr val="5975D4"/>
      </a:folHlink>
    </a:clrScheme>
    <a:fontScheme name="ASR Windows Fon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2058</TotalTime>
  <Words>1392</Words>
  <Application>Microsoft Office PowerPoint</Application>
  <PresentationFormat>Widescreen</PresentationFormat>
  <Paragraphs>251</Paragraphs>
  <Slides>28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Arial,Sans-Serif</vt:lpstr>
      <vt:lpstr>Calibri</vt:lpstr>
      <vt:lpstr>Calibri Light</vt:lpstr>
      <vt:lpstr>Gill Sans MT</vt:lpstr>
      <vt:lpstr>Segoe UI</vt:lpstr>
      <vt:lpstr>Wingdings</vt:lpstr>
      <vt:lpstr>Office Theme</vt:lpstr>
      <vt:lpstr>Recording in session</vt:lpstr>
      <vt:lpstr>DATA ANALYSIS / DISTRICT areas of NEED</vt:lpstr>
      <vt:lpstr>Recording in session</vt:lpstr>
      <vt:lpstr>Welcome</vt:lpstr>
      <vt:lpstr>LCAP Team Update</vt:lpstr>
      <vt:lpstr>AGENDA</vt:lpstr>
      <vt:lpstr>LCAP Engagement in 2023-2024</vt:lpstr>
      <vt:lpstr>LCAP and SUSD Guiding principles</vt:lpstr>
      <vt:lpstr>Think time</vt:lpstr>
      <vt:lpstr>Prior engagement session recap</vt:lpstr>
      <vt:lpstr>Prior engagement session topics</vt:lpstr>
      <vt:lpstr>Opportunities to build trust  Through Authentic Engagement</vt:lpstr>
      <vt:lpstr>DATA ANALYSIS / district areas of need</vt:lpstr>
      <vt:lpstr>Data Analysis process steps</vt:lpstr>
      <vt:lpstr>1. Define the question aka problem statement</vt:lpstr>
      <vt:lpstr>2. Collecting the data</vt:lpstr>
      <vt:lpstr>3. CLEANING THE DATA</vt:lpstr>
      <vt:lpstr>4. Analyze the data</vt:lpstr>
      <vt:lpstr>5. Visualize and share findings</vt:lpstr>
      <vt:lpstr>District areas of need – state measures</vt:lpstr>
      <vt:lpstr>What is the California Schools Dashboard</vt:lpstr>
      <vt:lpstr>How is performance on the ca dashboard?</vt:lpstr>
      <vt:lpstr>District performance by county 2023</vt:lpstr>
      <vt:lpstr>district areas of need – LOCAL MEASURES</vt:lpstr>
      <vt:lpstr>Addressing district AREAS of NEED</vt:lpstr>
      <vt:lpstr>Next lcap engagement session</vt:lpstr>
      <vt:lpstr>LCAP Engagement in 2023-2024</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Norton</dc:creator>
  <cp:lastModifiedBy>Tiffany Ashworth</cp:lastModifiedBy>
  <cp:revision>338</cp:revision>
  <cp:lastPrinted>2024-02-07T20:04:53Z</cp:lastPrinted>
  <dcterms:created xsi:type="dcterms:W3CDTF">2021-05-05T15:08:26Z</dcterms:created>
  <dcterms:modified xsi:type="dcterms:W3CDTF">2024-02-09T14:48:09Z</dcterms:modified>
</cp:coreProperties>
</file>